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313" r:id="rId5"/>
    <p:sldId id="328" r:id="rId6"/>
    <p:sldId id="327" r:id="rId7"/>
    <p:sldId id="315" r:id="rId8"/>
    <p:sldId id="319" r:id="rId9"/>
    <p:sldId id="329" r:id="rId10"/>
    <p:sldId id="330" r:id="rId11"/>
    <p:sldId id="335" r:id="rId12"/>
    <p:sldId id="331" r:id="rId13"/>
    <p:sldId id="337" r:id="rId14"/>
    <p:sldId id="338" r:id="rId15"/>
    <p:sldId id="332" r:id="rId16"/>
    <p:sldId id="339" r:id="rId17"/>
    <p:sldId id="357" r:id="rId18"/>
    <p:sldId id="356" r:id="rId19"/>
    <p:sldId id="355" r:id="rId20"/>
    <p:sldId id="354" r:id="rId21"/>
    <p:sldId id="333" r:id="rId22"/>
    <p:sldId id="360" r:id="rId23"/>
    <p:sldId id="343" r:id="rId24"/>
    <p:sldId id="344" r:id="rId25"/>
    <p:sldId id="358" r:id="rId26"/>
    <p:sldId id="345" r:id="rId27"/>
    <p:sldId id="346" r:id="rId28"/>
    <p:sldId id="348" r:id="rId29"/>
    <p:sldId id="334" r:id="rId30"/>
    <p:sldId id="350" r:id="rId31"/>
    <p:sldId id="359" r:id="rId32"/>
    <p:sldId id="347" r:id="rId33"/>
    <p:sldId id="349" r:id="rId34"/>
    <p:sldId id="352" r:id="rId35"/>
    <p:sldId id="353" r:id="rId36"/>
    <p:sldId id="351" r:id="rId37"/>
    <p:sldId id="326" r:id="rId38"/>
    <p:sldId id="323" r:id="rId39"/>
    <p:sldId id="322" r:id="rId40"/>
    <p:sldId id="361" r:id="rId41"/>
    <p:sldId id="3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6666"/>
    <a:srgbClr val="CC0033"/>
    <a:srgbClr val="558B78"/>
    <a:srgbClr val="238DCF"/>
    <a:srgbClr val="592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7" d="100"/>
          <a:sy n="107" d="100"/>
        </p:scale>
        <p:origin x="75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E21D3-A331-4FA4-A515-DA02907E0A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026164D-A3B7-4ACC-AA83-B702A1D24EDA}">
      <dgm:prSet phldrT="[Text]" custT="1"/>
      <dgm:spPr>
        <a:solidFill>
          <a:schemeClr val="accent2">
            <a:lumMod val="20000"/>
            <a:lumOff val="80000"/>
          </a:schemeClr>
        </a:solidFill>
      </dgm:spPr>
      <dgm:t>
        <a:bodyPr/>
        <a:lstStyle/>
        <a:p>
          <a:pPr algn="r" rtl="1"/>
          <a:r>
            <a:rPr lang="fa-IR" sz="1800" b="1" dirty="0">
              <a:solidFill>
                <a:srgbClr val="006666"/>
              </a:solidFill>
              <a:latin typeface="Shabnam" panose="020B0603030804020204" pitchFamily="34" charset="-78"/>
              <a:cs typeface="Shabnam" panose="020B0603030804020204" pitchFamily="34" charset="-78"/>
            </a:rPr>
            <a:t>هدف: </a:t>
          </a:r>
          <a:r>
            <a:rPr lang="fa-IR" sz="1800" dirty="0">
              <a:solidFill>
                <a:schemeClr val="tx1"/>
              </a:solidFill>
              <a:latin typeface="Shabnam" panose="020B0603030804020204" pitchFamily="34" charset="-78"/>
              <a:cs typeface="Shabnam" panose="020B0603030804020204" pitchFamily="34" charset="-78"/>
            </a:rPr>
            <a:t>شناسایی ظرفیت‌های ورزشی کشور </a:t>
          </a:r>
          <a:r>
            <a:rPr lang="fa-IR" sz="1800" dirty="0">
              <a:solidFill>
                <a:schemeClr val="tx1"/>
              </a:solidFill>
              <a:latin typeface="Shabnam" panose="020B0603030804020204" pitchFamily="34" charset="-78"/>
              <a:ea typeface="Yekan Bakh" panose="01000504000000020004" pitchFamily="2" charset="-78"/>
              <a:cs typeface="Shabnam" panose="020B0603030804020204" pitchFamily="34" charset="-78"/>
            </a:rPr>
            <a:t>و </a:t>
          </a:r>
          <a:r>
            <a:rPr lang="fa-IR" sz="1800" dirty="0">
              <a:solidFill>
                <a:schemeClr val="tx1"/>
              </a:solidFill>
              <a:latin typeface="Shabnam" panose="020B0603030804020204" pitchFamily="34" charset="-78"/>
              <a:cs typeface="Shabnam" panose="020B0603030804020204" pitchFamily="34" charset="-78"/>
            </a:rPr>
            <a:t>مدیریت </a:t>
          </a:r>
          <a:r>
            <a:rPr lang="fa-IR" sz="1800" dirty="0">
              <a:solidFill>
                <a:schemeClr val="tx1"/>
              </a:solidFill>
              <a:latin typeface="Shabnam" panose="020B0603030804020204" pitchFamily="34" charset="-78"/>
              <a:ea typeface="Yekan Bakh" panose="01000504000000020004" pitchFamily="2" charset="-78"/>
              <a:cs typeface="Shabnam" panose="020B0603030804020204" pitchFamily="34" charset="-78"/>
            </a:rPr>
            <a:t>برگزاری مسابقات ورزشی </a:t>
          </a:r>
          <a:r>
            <a:rPr lang="fa-IR" sz="1800" dirty="0">
              <a:solidFill>
                <a:schemeClr val="tx1"/>
              </a:solidFill>
              <a:latin typeface="Shabnam" panose="020B0603030804020204" pitchFamily="34" charset="-78"/>
              <a:cs typeface="Shabnam" panose="020B0603030804020204" pitchFamily="34" charset="-78"/>
            </a:rPr>
            <a:t>در سطوح مختلف</a:t>
          </a:r>
          <a:endParaRPr lang="en-US" sz="1800" dirty="0">
            <a:solidFill>
              <a:schemeClr val="tx1"/>
            </a:solidFill>
          </a:endParaRPr>
        </a:p>
      </dgm:t>
    </dgm:pt>
    <dgm:pt modelId="{7173C2B9-7C25-447F-8A3E-2D7F7FF2381B}" type="parTrans" cxnId="{90D1BCFE-7301-42B9-B8EA-1004DF9C02C2}">
      <dgm:prSet/>
      <dgm:spPr/>
      <dgm:t>
        <a:bodyPr/>
        <a:lstStyle/>
        <a:p>
          <a:endParaRPr lang="en-US"/>
        </a:p>
      </dgm:t>
    </dgm:pt>
    <dgm:pt modelId="{69180AA9-447B-48E1-8995-7A5D6341DBA5}" type="sibTrans" cxnId="{90D1BCFE-7301-42B9-B8EA-1004DF9C02C2}">
      <dgm:prSet/>
      <dgm:spPr/>
      <dgm:t>
        <a:bodyPr/>
        <a:lstStyle/>
        <a:p>
          <a:endParaRPr lang="en-US"/>
        </a:p>
      </dgm:t>
    </dgm:pt>
    <dgm:pt modelId="{B50A4109-2326-41FC-97B8-51E9AD7E170C}">
      <dgm:prSet phldrT="[Text]" custT="1"/>
      <dgm:spPr>
        <a:solidFill>
          <a:schemeClr val="accent2">
            <a:lumMod val="40000"/>
            <a:lumOff val="60000"/>
          </a:schemeClr>
        </a:solidFill>
      </dgm:spPr>
      <dgm:t>
        <a:bodyPr/>
        <a:lstStyle/>
        <a:p>
          <a:pPr algn="r" rtl="1"/>
          <a:r>
            <a:rPr lang="fa-IR" sz="1800" b="1" dirty="0">
              <a:solidFill>
                <a:srgbClr val="006666"/>
              </a:solidFill>
              <a:latin typeface="Shabnam" panose="020B0603030804020204" pitchFamily="34" charset="-78"/>
              <a:cs typeface="Shabnam" panose="020B0603030804020204" pitchFamily="34" charset="-78"/>
            </a:rPr>
            <a:t>مخاطبین</a:t>
          </a:r>
          <a:r>
            <a:rPr lang="fa-IR" sz="1800" b="1" baseline="30000" dirty="0">
              <a:solidFill>
                <a:srgbClr val="006666"/>
              </a:solidFill>
              <a:latin typeface="Shabnam" panose="020B0603030804020204" pitchFamily="34" charset="-78"/>
              <a:cs typeface="Shabnam" panose="020B0603030804020204" pitchFamily="34" charset="-78"/>
            </a:rPr>
            <a:t>١</a:t>
          </a:r>
          <a:r>
            <a:rPr lang="fa-IR" sz="1800" b="1" dirty="0">
              <a:solidFill>
                <a:srgbClr val="006666"/>
              </a:solidFill>
              <a:latin typeface="Shabnam" panose="020B0603030804020204" pitchFamily="34" charset="-78"/>
              <a:cs typeface="Shabnam" panose="020B0603030804020204" pitchFamily="34" charset="-78"/>
            </a:rPr>
            <a:t>: </a:t>
          </a:r>
          <a:r>
            <a:rPr lang="fa-IR" sz="1800" dirty="0">
              <a:solidFill>
                <a:schemeClr val="tx1"/>
              </a:solidFill>
              <a:latin typeface="Shabnam" panose="020B0603030804020204" pitchFamily="34" charset="-78"/>
              <a:cs typeface="Shabnam" panose="020B0603030804020204" pitchFamily="34" charset="-78"/>
            </a:rPr>
            <a:t>فدراسیون‌ها و هیأت‌های ورزشی استان‌ها و شهرستان‌ها</a:t>
          </a:r>
          <a:endParaRPr lang="en-US" sz="1800" dirty="0">
            <a:solidFill>
              <a:schemeClr val="tx1"/>
            </a:solidFill>
          </a:endParaRPr>
        </a:p>
      </dgm:t>
    </dgm:pt>
    <dgm:pt modelId="{70A51166-0A2D-438D-9F1C-7FECA6554B42}" type="parTrans" cxnId="{D117317F-8068-4F98-A490-35EE827E439C}">
      <dgm:prSet/>
      <dgm:spPr/>
      <dgm:t>
        <a:bodyPr/>
        <a:lstStyle/>
        <a:p>
          <a:endParaRPr lang="en-US"/>
        </a:p>
      </dgm:t>
    </dgm:pt>
    <dgm:pt modelId="{C7A3529B-871E-49F7-8008-BC4EACBD836B}" type="sibTrans" cxnId="{D117317F-8068-4F98-A490-35EE827E439C}">
      <dgm:prSet/>
      <dgm:spPr/>
      <dgm:t>
        <a:bodyPr/>
        <a:lstStyle/>
        <a:p>
          <a:endParaRPr lang="en-US"/>
        </a:p>
      </dgm:t>
    </dgm:pt>
    <dgm:pt modelId="{1E206FE2-50DC-4CCC-9BD4-0FC1C3F608B2}">
      <dgm:prSet phldrT="[Text]" custT="1"/>
      <dgm:spPr>
        <a:solidFill>
          <a:schemeClr val="accent2">
            <a:lumMod val="60000"/>
            <a:lumOff val="40000"/>
          </a:schemeClr>
        </a:solidFill>
      </dgm:spPr>
      <dgm:t>
        <a:bodyPr/>
        <a:lstStyle/>
        <a:p>
          <a:pPr algn="r" rtl="1"/>
          <a:r>
            <a:rPr lang="fa-IR" sz="1800" b="1" dirty="0">
              <a:solidFill>
                <a:srgbClr val="006666"/>
              </a:solidFill>
              <a:latin typeface="Shabnam" panose="020B0603030804020204" pitchFamily="34" charset="-78"/>
              <a:cs typeface="Shabnam" panose="020B0603030804020204" pitchFamily="34" charset="-78"/>
            </a:rPr>
            <a:t>کاربران</a:t>
          </a:r>
          <a:r>
            <a:rPr lang="fa-IR" sz="1800" b="1" baseline="30000" dirty="0">
              <a:solidFill>
                <a:srgbClr val="006666"/>
              </a:solidFill>
              <a:latin typeface="Shabnam" panose="020B0603030804020204" pitchFamily="34" charset="-78"/>
              <a:cs typeface="Shabnam" panose="020B0603030804020204" pitchFamily="34" charset="-78"/>
            </a:rPr>
            <a:t>٢</a:t>
          </a:r>
          <a:r>
            <a:rPr lang="fa-IR" sz="1800" b="1" dirty="0">
              <a:solidFill>
                <a:srgbClr val="006666"/>
              </a:solidFill>
              <a:latin typeface="Shabnam" panose="020B0603030804020204" pitchFamily="34" charset="-78"/>
              <a:cs typeface="Shabnam" panose="020B0603030804020204" pitchFamily="34" charset="-78"/>
            </a:rPr>
            <a:t>: </a:t>
          </a:r>
          <a:r>
            <a:rPr lang="fa-IR" sz="1800" dirty="0">
              <a:solidFill>
                <a:schemeClr val="tx1"/>
              </a:solidFill>
              <a:latin typeface="Shabnam" panose="020B0603030804020204" pitchFamily="34" charset="-78"/>
              <a:cs typeface="Shabnam" panose="020B0603030804020204" pitchFamily="34" charset="-78"/>
            </a:rPr>
            <a:t>ورزشکاران، مربیان، داوران، باشگاه‌های ورزشی، علاقمندان به ورزش</a:t>
          </a:r>
          <a:endParaRPr lang="en-US" sz="1800" dirty="0">
            <a:solidFill>
              <a:schemeClr val="tx1"/>
            </a:solidFill>
          </a:endParaRPr>
        </a:p>
      </dgm:t>
    </dgm:pt>
    <dgm:pt modelId="{0DF5375E-0AAA-46DD-8541-D94EE49CDA2D}" type="parTrans" cxnId="{0DBBCFE3-5ECA-4B95-B308-AB25DDD6F553}">
      <dgm:prSet/>
      <dgm:spPr/>
      <dgm:t>
        <a:bodyPr/>
        <a:lstStyle/>
        <a:p>
          <a:endParaRPr lang="en-US"/>
        </a:p>
      </dgm:t>
    </dgm:pt>
    <dgm:pt modelId="{A66D5502-D5AF-420C-B472-8FABC0B01424}" type="sibTrans" cxnId="{0DBBCFE3-5ECA-4B95-B308-AB25DDD6F553}">
      <dgm:prSet/>
      <dgm:spPr/>
      <dgm:t>
        <a:bodyPr/>
        <a:lstStyle/>
        <a:p>
          <a:endParaRPr lang="en-US"/>
        </a:p>
      </dgm:t>
    </dgm:pt>
    <dgm:pt modelId="{409C42A6-4E7E-467D-999E-F5FADE2B4EDF}" type="pres">
      <dgm:prSet presAssocID="{4D2E21D3-A331-4FA4-A515-DA02907E0AB0}" presName="Name0" presStyleCnt="0">
        <dgm:presLayoutVars>
          <dgm:chMax val="7"/>
          <dgm:chPref val="7"/>
          <dgm:dir val="rev"/>
        </dgm:presLayoutVars>
      </dgm:prSet>
      <dgm:spPr/>
    </dgm:pt>
    <dgm:pt modelId="{23AB358B-B0F8-4ACE-AB01-316C55DEC4E0}" type="pres">
      <dgm:prSet presAssocID="{4D2E21D3-A331-4FA4-A515-DA02907E0AB0}" presName="Name1" presStyleCnt="0"/>
      <dgm:spPr/>
    </dgm:pt>
    <dgm:pt modelId="{462BD1F2-A5D2-497A-8268-C717831CA867}" type="pres">
      <dgm:prSet presAssocID="{4D2E21D3-A331-4FA4-A515-DA02907E0AB0}" presName="cycle" presStyleCnt="0"/>
      <dgm:spPr/>
    </dgm:pt>
    <dgm:pt modelId="{0BF5CA8A-C86F-4F04-BD35-D05844C48312}" type="pres">
      <dgm:prSet presAssocID="{4D2E21D3-A331-4FA4-A515-DA02907E0AB0}" presName="srcNode" presStyleLbl="node1" presStyleIdx="0" presStyleCnt="3"/>
      <dgm:spPr/>
    </dgm:pt>
    <dgm:pt modelId="{53BDD395-B1D0-42D2-89B8-E88534BC82AE}" type="pres">
      <dgm:prSet presAssocID="{4D2E21D3-A331-4FA4-A515-DA02907E0AB0}" presName="conn" presStyleLbl="parChTrans1D2" presStyleIdx="0" presStyleCnt="1"/>
      <dgm:spPr/>
    </dgm:pt>
    <dgm:pt modelId="{535D69C6-6351-4C9A-919A-178FCC0F2209}" type="pres">
      <dgm:prSet presAssocID="{4D2E21D3-A331-4FA4-A515-DA02907E0AB0}" presName="extraNode" presStyleLbl="node1" presStyleIdx="0" presStyleCnt="3"/>
      <dgm:spPr/>
    </dgm:pt>
    <dgm:pt modelId="{1E4F9B9D-B9FE-48DB-AFEF-2EE3A11930E0}" type="pres">
      <dgm:prSet presAssocID="{4D2E21D3-A331-4FA4-A515-DA02907E0AB0}" presName="dstNode" presStyleLbl="node1" presStyleIdx="0" presStyleCnt="3"/>
      <dgm:spPr/>
    </dgm:pt>
    <dgm:pt modelId="{0AA84F43-DB2D-4F05-BAD6-36F3580C4E16}" type="pres">
      <dgm:prSet presAssocID="{7026164D-A3B7-4ACC-AA83-B702A1D24EDA}" presName="text_1" presStyleLbl="node1" presStyleIdx="0" presStyleCnt="3">
        <dgm:presLayoutVars>
          <dgm:bulletEnabled val="1"/>
        </dgm:presLayoutVars>
      </dgm:prSet>
      <dgm:spPr/>
    </dgm:pt>
    <dgm:pt modelId="{F7F2E834-F815-4FE6-B678-103104BAC810}" type="pres">
      <dgm:prSet presAssocID="{7026164D-A3B7-4ACC-AA83-B702A1D24EDA}" presName="accent_1" presStyleCnt="0"/>
      <dgm:spPr/>
    </dgm:pt>
    <dgm:pt modelId="{06273DA4-F905-42D8-8494-62524F02E557}" type="pres">
      <dgm:prSet presAssocID="{7026164D-A3B7-4ACC-AA83-B702A1D24EDA}" presName="accentRepeatNode" presStyleLbl="solidFgAcc1" presStyleIdx="0" presStyleCnt="3"/>
      <dgm:spPr/>
    </dgm:pt>
    <dgm:pt modelId="{732342D5-D856-4DED-A206-A798A6A672E7}" type="pres">
      <dgm:prSet presAssocID="{B50A4109-2326-41FC-97B8-51E9AD7E170C}" presName="text_2" presStyleLbl="node1" presStyleIdx="1" presStyleCnt="3">
        <dgm:presLayoutVars>
          <dgm:bulletEnabled val="1"/>
        </dgm:presLayoutVars>
      </dgm:prSet>
      <dgm:spPr/>
    </dgm:pt>
    <dgm:pt modelId="{FF18524C-4041-45BF-8BB0-F3A8F246ECE3}" type="pres">
      <dgm:prSet presAssocID="{B50A4109-2326-41FC-97B8-51E9AD7E170C}" presName="accent_2" presStyleCnt="0"/>
      <dgm:spPr/>
    </dgm:pt>
    <dgm:pt modelId="{D1BF8992-51B5-4672-BA4D-F7ED879AA028}" type="pres">
      <dgm:prSet presAssocID="{B50A4109-2326-41FC-97B8-51E9AD7E170C}" presName="accentRepeatNode" presStyleLbl="solidFgAcc1" presStyleIdx="1" presStyleCnt="3"/>
      <dgm:spPr/>
    </dgm:pt>
    <dgm:pt modelId="{AD3472FC-A587-42E3-B7A6-162940B03DD0}" type="pres">
      <dgm:prSet presAssocID="{1E206FE2-50DC-4CCC-9BD4-0FC1C3F608B2}" presName="text_3" presStyleLbl="node1" presStyleIdx="2" presStyleCnt="3">
        <dgm:presLayoutVars>
          <dgm:bulletEnabled val="1"/>
        </dgm:presLayoutVars>
      </dgm:prSet>
      <dgm:spPr/>
    </dgm:pt>
    <dgm:pt modelId="{F8E64E76-1BB2-46BF-8E43-2A0971A350B1}" type="pres">
      <dgm:prSet presAssocID="{1E206FE2-50DC-4CCC-9BD4-0FC1C3F608B2}" presName="accent_3" presStyleCnt="0"/>
      <dgm:spPr/>
    </dgm:pt>
    <dgm:pt modelId="{52BDFAF0-BFD6-4FED-A2DD-F20CD2AC6563}" type="pres">
      <dgm:prSet presAssocID="{1E206FE2-50DC-4CCC-9BD4-0FC1C3F608B2}" presName="accentRepeatNode" presStyleLbl="solidFgAcc1" presStyleIdx="2" presStyleCnt="3"/>
      <dgm:spPr/>
    </dgm:pt>
  </dgm:ptLst>
  <dgm:cxnLst>
    <dgm:cxn modelId="{6A902D60-0ECD-469E-ADC3-C095D205105E}" type="presOf" srcId="{B50A4109-2326-41FC-97B8-51E9AD7E170C}" destId="{732342D5-D856-4DED-A206-A798A6A672E7}" srcOrd="0" destOrd="0" presId="urn:microsoft.com/office/officeart/2008/layout/VerticalCurvedList"/>
    <dgm:cxn modelId="{114B8766-FED2-4643-9588-ACECED32F485}" type="presOf" srcId="{7026164D-A3B7-4ACC-AA83-B702A1D24EDA}" destId="{0AA84F43-DB2D-4F05-BAD6-36F3580C4E16}" srcOrd="0" destOrd="0" presId="urn:microsoft.com/office/officeart/2008/layout/VerticalCurvedList"/>
    <dgm:cxn modelId="{57DD7A70-EFCB-4386-ACFF-D8BE978F1497}" type="presOf" srcId="{1E206FE2-50DC-4CCC-9BD4-0FC1C3F608B2}" destId="{AD3472FC-A587-42E3-B7A6-162940B03DD0}" srcOrd="0" destOrd="0" presId="urn:microsoft.com/office/officeart/2008/layout/VerticalCurvedList"/>
    <dgm:cxn modelId="{D117317F-8068-4F98-A490-35EE827E439C}" srcId="{4D2E21D3-A331-4FA4-A515-DA02907E0AB0}" destId="{B50A4109-2326-41FC-97B8-51E9AD7E170C}" srcOrd="1" destOrd="0" parTransId="{70A51166-0A2D-438D-9F1C-7FECA6554B42}" sibTransId="{C7A3529B-871E-49F7-8008-BC4EACBD836B}"/>
    <dgm:cxn modelId="{76A70386-EB5F-42BE-99BF-CCFEBD84150E}" type="presOf" srcId="{69180AA9-447B-48E1-8995-7A5D6341DBA5}" destId="{53BDD395-B1D0-42D2-89B8-E88534BC82AE}" srcOrd="0" destOrd="0" presId="urn:microsoft.com/office/officeart/2008/layout/VerticalCurvedList"/>
    <dgm:cxn modelId="{65270BAA-A5FE-4F89-8C0D-B8EB6B740CDA}" type="presOf" srcId="{4D2E21D3-A331-4FA4-A515-DA02907E0AB0}" destId="{409C42A6-4E7E-467D-999E-F5FADE2B4EDF}" srcOrd="0" destOrd="0" presId="urn:microsoft.com/office/officeart/2008/layout/VerticalCurvedList"/>
    <dgm:cxn modelId="{0DBBCFE3-5ECA-4B95-B308-AB25DDD6F553}" srcId="{4D2E21D3-A331-4FA4-A515-DA02907E0AB0}" destId="{1E206FE2-50DC-4CCC-9BD4-0FC1C3F608B2}" srcOrd="2" destOrd="0" parTransId="{0DF5375E-0AAA-46DD-8541-D94EE49CDA2D}" sibTransId="{A66D5502-D5AF-420C-B472-8FABC0B01424}"/>
    <dgm:cxn modelId="{90D1BCFE-7301-42B9-B8EA-1004DF9C02C2}" srcId="{4D2E21D3-A331-4FA4-A515-DA02907E0AB0}" destId="{7026164D-A3B7-4ACC-AA83-B702A1D24EDA}" srcOrd="0" destOrd="0" parTransId="{7173C2B9-7C25-447F-8A3E-2D7F7FF2381B}" sibTransId="{69180AA9-447B-48E1-8995-7A5D6341DBA5}"/>
    <dgm:cxn modelId="{4E5BE09D-F303-43EC-8F13-9BA1229E5C5A}" type="presParOf" srcId="{409C42A6-4E7E-467D-999E-F5FADE2B4EDF}" destId="{23AB358B-B0F8-4ACE-AB01-316C55DEC4E0}" srcOrd="0" destOrd="0" presId="urn:microsoft.com/office/officeart/2008/layout/VerticalCurvedList"/>
    <dgm:cxn modelId="{6D0DDE45-42C1-430E-8AD4-656FB02C0016}" type="presParOf" srcId="{23AB358B-B0F8-4ACE-AB01-316C55DEC4E0}" destId="{462BD1F2-A5D2-497A-8268-C717831CA867}" srcOrd="0" destOrd="0" presId="urn:microsoft.com/office/officeart/2008/layout/VerticalCurvedList"/>
    <dgm:cxn modelId="{8E892995-B826-43DD-B645-BF216F334C6A}" type="presParOf" srcId="{462BD1F2-A5D2-497A-8268-C717831CA867}" destId="{0BF5CA8A-C86F-4F04-BD35-D05844C48312}" srcOrd="0" destOrd="0" presId="urn:microsoft.com/office/officeart/2008/layout/VerticalCurvedList"/>
    <dgm:cxn modelId="{DF4824B5-5288-49D9-9D34-0C78A5A6CE8F}" type="presParOf" srcId="{462BD1F2-A5D2-497A-8268-C717831CA867}" destId="{53BDD395-B1D0-42D2-89B8-E88534BC82AE}" srcOrd="1" destOrd="0" presId="urn:microsoft.com/office/officeart/2008/layout/VerticalCurvedList"/>
    <dgm:cxn modelId="{8D0A96CA-77FC-47CF-873F-4DBC9E97288B}" type="presParOf" srcId="{462BD1F2-A5D2-497A-8268-C717831CA867}" destId="{535D69C6-6351-4C9A-919A-178FCC0F2209}" srcOrd="2" destOrd="0" presId="urn:microsoft.com/office/officeart/2008/layout/VerticalCurvedList"/>
    <dgm:cxn modelId="{CBBB6239-EE9F-471E-A587-07A7D1FBC5E3}" type="presParOf" srcId="{462BD1F2-A5D2-497A-8268-C717831CA867}" destId="{1E4F9B9D-B9FE-48DB-AFEF-2EE3A11930E0}" srcOrd="3" destOrd="0" presId="urn:microsoft.com/office/officeart/2008/layout/VerticalCurvedList"/>
    <dgm:cxn modelId="{26100031-7B29-44E4-A793-3ED901F6CC04}" type="presParOf" srcId="{23AB358B-B0F8-4ACE-AB01-316C55DEC4E0}" destId="{0AA84F43-DB2D-4F05-BAD6-36F3580C4E16}" srcOrd="1" destOrd="0" presId="urn:microsoft.com/office/officeart/2008/layout/VerticalCurvedList"/>
    <dgm:cxn modelId="{533C0B28-C450-45F8-AC1F-ED65DC2FBFF2}" type="presParOf" srcId="{23AB358B-B0F8-4ACE-AB01-316C55DEC4E0}" destId="{F7F2E834-F815-4FE6-B678-103104BAC810}" srcOrd="2" destOrd="0" presId="urn:microsoft.com/office/officeart/2008/layout/VerticalCurvedList"/>
    <dgm:cxn modelId="{AA74BB7D-45A9-4E98-9C3B-DFEE25F7AEF1}" type="presParOf" srcId="{F7F2E834-F815-4FE6-B678-103104BAC810}" destId="{06273DA4-F905-42D8-8494-62524F02E557}" srcOrd="0" destOrd="0" presId="urn:microsoft.com/office/officeart/2008/layout/VerticalCurvedList"/>
    <dgm:cxn modelId="{B9ECAFC7-1B49-413C-88D3-5950C99695C8}" type="presParOf" srcId="{23AB358B-B0F8-4ACE-AB01-316C55DEC4E0}" destId="{732342D5-D856-4DED-A206-A798A6A672E7}" srcOrd="3" destOrd="0" presId="urn:microsoft.com/office/officeart/2008/layout/VerticalCurvedList"/>
    <dgm:cxn modelId="{FFB7356E-A753-47D0-8499-03F7641EDE7D}" type="presParOf" srcId="{23AB358B-B0F8-4ACE-AB01-316C55DEC4E0}" destId="{FF18524C-4041-45BF-8BB0-F3A8F246ECE3}" srcOrd="4" destOrd="0" presId="urn:microsoft.com/office/officeart/2008/layout/VerticalCurvedList"/>
    <dgm:cxn modelId="{0CF346A8-A06A-4339-B22E-9791CE83871D}" type="presParOf" srcId="{FF18524C-4041-45BF-8BB0-F3A8F246ECE3}" destId="{D1BF8992-51B5-4672-BA4D-F7ED879AA028}" srcOrd="0" destOrd="0" presId="urn:microsoft.com/office/officeart/2008/layout/VerticalCurvedList"/>
    <dgm:cxn modelId="{3286C071-2046-4CCC-8920-F3B8A46584EC}" type="presParOf" srcId="{23AB358B-B0F8-4ACE-AB01-316C55DEC4E0}" destId="{AD3472FC-A587-42E3-B7A6-162940B03DD0}" srcOrd="5" destOrd="0" presId="urn:microsoft.com/office/officeart/2008/layout/VerticalCurvedList"/>
    <dgm:cxn modelId="{F6EBEA0D-76EF-4C7C-A9BC-665DFE6CCAB0}" type="presParOf" srcId="{23AB358B-B0F8-4ACE-AB01-316C55DEC4E0}" destId="{F8E64E76-1BB2-46BF-8E43-2A0971A350B1}" srcOrd="6" destOrd="0" presId="urn:microsoft.com/office/officeart/2008/layout/VerticalCurvedList"/>
    <dgm:cxn modelId="{D0ACE13A-F210-4B15-B964-943A97C4E27A}" type="presParOf" srcId="{F8E64E76-1BB2-46BF-8E43-2A0971A350B1}" destId="{52BDFAF0-BFD6-4FED-A2DD-F20CD2AC65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903D21-6CB6-4F49-9D84-0332195715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FC5CBC-F55A-4E10-8B10-41B7687AD2B3}">
      <dgm:prSet phldrT="[Text]" custT="1"/>
      <dgm:spPr>
        <a:solidFill>
          <a:srgbClr val="FFCC00"/>
        </a:solidFill>
      </dgm:spPr>
      <dgm:t>
        <a:bodyPr/>
        <a:lstStyle/>
        <a:p>
          <a:pPr marL="0" lvl="0" indent="0" algn="ctr" defTabSz="1422400" rtl="1">
            <a:lnSpc>
              <a:spcPct val="90000"/>
            </a:lnSpc>
            <a:spcBef>
              <a:spcPct val="0"/>
            </a:spcBef>
            <a:spcAft>
              <a:spcPct val="35000"/>
            </a:spcAft>
            <a:buNone/>
          </a:pPr>
          <a:r>
            <a:rPr lang="fa-IR" sz="2400" kern="1200" dirty="0">
              <a:solidFill>
                <a:schemeClr val="tx1"/>
              </a:solidFill>
              <a:latin typeface="Shabnam" panose="020B0603030804020204" pitchFamily="34" charset="-78"/>
              <a:ea typeface="+mn-ea"/>
              <a:cs typeface="Shabnam" panose="020B0603030804020204" pitchFamily="34" charset="-78"/>
            </a:rPr>
            <a:t>در کوتاه مدت</a:t>
          </a:r>
          <a:endParaRPr lang="en-US" sz="2400" kern="1200" dirty="0">
            <a:solidFill>
              <a:schemeClr val="tx1"/>
            </a:solidFill>
            <a:latin typeface="Shabnam" panose="020B0603030804020204" pitchFamily="34" charset="-78"/>
            <a:ea typeface="+mn-ea"/>
            <a:cs typeface="Shabnam" panose="020B0603030804020204" pitchFamily="34" charset="-78"/>
          </a:endParaRPr>
        </a:p>
      </dgm:t>
    </dgm:pt>
    <dgm:pt modelId="{A8E66191-4466-4D76-9B66-6E1353EEA855}" type="parTrans" cxnId="{FF91A492-26B2-400A-B3DF-4F8288073AA1}">
      <dgm:prSet/>
      <dgm:spPr/>
      <dgm:t>
        <a:bodyPr/>
        <a:lstStyle/>
        <a:p>
          <a:endParaRPr lang="en-US"/>
        </a:p>
      </dgm:t>
    </dgm:pt>
    <dgm:pt modelId="{5669FEA7-3091-4BF4-8602-03C4CA6502BD}" type="sibTrans" cxnId="{FF91A492-26B2-400A-B3DF-4F8288073AA1}">
      <dgm:prSet/>
      <dgm:spPr/>
      <dgm:t>
        <a:bodyPr/>
        <a:lstStyle/>
        <a:p>
          <a:endParaRPr lang="en-US"/>
        </a:p>
      </dgm:t>
    </dgm:pt>
    <dgm:pt modelId="{BBACD219-ADD8-4A27-B4B3-C3816A5F9A34}">
      <dgm:prSet phldrT="[Text]"/>
      <dgm:spPr/>
      <dgm:t>
        <a:bodyPr/>
        <a:lstStyle/>
        <a:p>
          <a:pPr algn="r" rtl="1"/>
          <a:r>
            <a:rPr lang="fa-IR">
              <a:solidFill>
                <a:prstClr val="black">
                  <a:hueOff val="0"/>
                  <a:satOff val="0"/>
                  <a:lumOff val="0"/>
                  <a:alphaOff val="0"/>
                </a:prstClr>
              </a:solidFill>
              <a:latin typeface="Shabnam" panose="020B0603030804020204" pitchFamily="34" charset="-78"/>
              <a:ea typeface="+mn-ea"/>
              <a:cs typeface="Shabnam" panose="020B0603030804020204" pitchFamily="34" charset="-78"/>
            </a:rPr>
            <a:t>گسترش پلتفرم به سایر ورزش‌ها و رقابت‌های </a:t>
          </a:r>
          <a:r>
            <a:rPr lang="fa-IR">
              <a:latin typeface="Shabnam" panose="020B0603030804020204" pitchFamily="34" charset="-78"/>
              <a:cs typeface="Shabnam" panose="020B0603030804020204" pitchFamily="34" charset="-78"/>
            </a:rPr>
            <a:t>بین‌المللی</a:t>
          </a:r>
          <a:endParaRPr lang="en-US" dirty="0"/>
        </a:p>
      </dgm:t>
    </dgm:pt>
    <dgm:pt modelId="{88D129B6-8495-46E7-BA45-6FA938320C7B}" type="parTrans" cxnId="{F2D13D63-39E6-4BC7-BE19-4FB478C19ADF}">
      <dgm:prSet/>
      <dgm:spPr/>
      <dgm:t>
        <a:bodyPr/>
        <a:lstStyle/>
        <a:p>
          <a:endParaRPr lang="en-US"/>
        </a:p>
      </dgm:t>
    </dgm:pt>
    <dgm:pt modelId="{4744BD2B-59BC-4AC8-B4AD-CBE04BBDA29F}" type="sibTrans" cxnId="{F2D13D63-39E6-4BC7-BE19-4FB478C19ADF}">
      <dgm:prSet/>
      <dgm:spPr/>
      <dgm:t>
        <a:bodyPr/>
        <a:lstStyle/>
        <a:p>
          <a:endParaRPr lang="en-US"/>
        </a:p>
      </dgm:t>
    </dgm:pt>
    <dgm:pt modelId="{9FF69BF4-53DE-46D9-BFA2-3749C506198F}">
      <dgm:prSet phldrT="[Text]" custT="1"/>
      <dgm:spPr>
        <a:solidFill>
          <a:srgbClr val="558B78"/>
        </a:solidFill>
      </dgm:spPr>
      <dgm:t>
        <a:bodyPr/>
        <a:lstStyle/>
        <a:p>
          <a:pPr marL="0" lvl="0" indent="0" algn="ctr" defTabSz="1422400">
            <a:lnSpc>
              <a:spcPct val="90000"/>
            </a:lnSpc>
            <a:spcBef>
              <a:spcPct val="0"/>
            </a:spcBef>
            <a:spcAft>
              <a:spcPct val="35000"/>
            </a:spcAft>
            <a:buNone/>
          </a:pPr>
          <a:r>
            <a:rPr lang="fa-IR" sz="2400" kern="1200" dirty="0">
              <a:solidFill>
                <a:prstClr val="white"/>
              </a:solidFill>
              <a:latin typeface="Shabnam" panose="020B0603030804020204" pitchFamily="34" charset="-78"/>
              <a:ea typeface="+mn-ea"/>
              <a:cs typeface="Shabnam" panose="020B0603030804020204" pitchFamily="34" charset="-78"/>
            </a:rPr>
            <a:t>در میان مدت</a:t>
          </a:r>
          <a:endParaRPr lang="en-US" sz="2400" kern="1200" dirty="0">
            <a:solidFill>
              <a:prstClr val="white"/>
            </a:solidFill>
            <a:latin typeface="Shabnam" panose="020B0603030804020204" pitchFamily="34" charset="-78"/>
            <a:ea typeface="+mn-ea"/>
            <a:cs typeface="Shabnam" panose="020B0603030804020204" pitchFamily="34" charset="-78"/>
          </a:endParaRPr>
        </a:p>
      </dgm:t>
    </dgm:pt>
    <dgm:pt modelId="{3CC4F384-6F75-4478-A2C4-F4C0532674A2}" type="parTrans" cxnId="{2615B04C-C2F4-4AD1-AE35-4B7C071CAFD4}">
      <dgm:prSet/>
      <dgm:spPr/>
      <dgm:t>
        <a:bodyPr/>
        <a:lstStyle/>
        <a:p>
          <a:endParaRPr lang="en-US"/>
        </a:p>
      </dgm:t>
    </dgm:pt>
    <dgm:pt modelId="{17E98924-2866-4B60-97F0-B0B5E414C197}" type="sibTrans" cxnId="{2615B04C-C2F4-4AD1-AE35-4B7C071CAFD4}">
      <dgm:prSet/>
      <dgm:spPr/>
      <dgm:t>
        <a:bodyPr/>
        <a:lstStyle/>
        <a:p>
          <a:endParaRPr lang="en-US"/>
        </a:p>
      </dgm:t>
    </dgm:pt>
    <dgm:pt modelId="{34E5007C-F2F4-4131-9FF1-E7B6BDA185C4}">
      <dgm:prSet phldrT="[Text]"/>
      <dgm:spPr/>
      <dgm:t>
        <a:bodyPr/>
        <a:lstStyle/>
        <a:p>
          <a:pPr rtl="1"/>
          <a:r>
            <a:rPr lang="fa-IR" dirty="0">
              <a:latin typeface="Shabnam" panose="020B0603030804020204" pitchFamily="34" charset="-78"/>
              <a:cs typeface="Shabnam" panose="020B0603030804020204" pitchFamily="34" charset="-78"/>
            </a:rPr>
            <a:t>خدمات رفاهی و تخفیف‌های ویژه برای ورزشکاران و فعالان ورزشی</a:t>
          </a:r>
          <a:endParaRPr lang="en-US" dirty="0"/>
        </a:p>
      </dgm:t>
    </dgm:pt>
    <dgm:pt modelId="{1B9F3DB1-F51B-431D-AD15-8373DE2872FC}" type="parTrans" cxnId="{2131EA33-BE08-4EA6-8D9A-584C0F42FCD0}">
      <dgm:prSet/>
      <dgm:spPr/>
      <dgm:t>
        <a:bodyPr/>
        <a:lstStyle/>
        <a:p>
          <a:endParaRPr lang="en-US"/>
        </a:p>
      </dgm:t>
    </dgm:pt>
    <dgm:pt modelId="{0C92C9C1-168C-4D2B-BFB3-2A5ABEF54D78}" type="sibTrans" cxnId="{2131EA33-BE08-4EA6-8D9A-584C0F42FCD0}">
      <dgm:prSet/>
      <dgm:spPr/>
      <dgm:t>
        <a:bodyPr/>
        <a:lstStyle/>
        <a:p>
          <a:endParaRPr lang="en-US"/>
        </a:p>
      </dgm:t>
    </dgm:pt>
    <dgm:pt modelId="{126D5ACE-E954-42B2-9911-9EBD2CD369B2}">
      <dgm:prSet phldrT="[Text]" custT="1"/>
      <dgm:spPr>
        <a:solidFill>
          <a:srgbClr val="238DCF"/>
        </a:solidFill>
      </dgm:spPr>
      <dgm:t>
        <a:bodyPr/>
        <a:lstStyle/>
        <a:p>
          <a:r>
            <a:rPr lang="fa-IR" sz="2400" dirty="0">
              <a:latin typeface="Shabnam" panose="020B0603030804020204" pitchFamily="34" charset="-78"/>
              <a:cs typeface="Shabnam" panose="020B0603030804020204" pitchFamily="34" charset="-78"/>
            </a:rPr>
            <a:t>نیاز به گردآوری داده</a:t>
          </a:r>
          <a:endParaRPr lang="en-US" sz="2400" dirty="0">
            <a:latin typeface="Shabnam" panose="020B0603030804020204" pitchFamily="34" charset="-78"/>
            <a:cs typeface="Shabnam" panose="020B0603030804020204" pitchFamily="34" charset="-78"/>
          </a:endParaRPr>
        </a:p>
      </dgm:t>
    </dgm:pt>
    <dgm:pt modelId="{1574969C-B157-40B2-8D2A-F5896DEE9C59}" type="parTrans" cxnId="{C206749C-E34A-48D4-9575-7C0A23153996}">
      <dgm:prSet/>
      <dgm:spPr/>
      <dgm:t>
        <a:bodyPr/>
        <a:lstStyle/>
        <a:p>
          <a:endParaRPr lang="en-US"/>
        </a:p>
      </dgm:t>
    </dgm:pt>
    <dgm:pt modelId="{1C9DF1D9-A0D7-4BC3-B257-AF50EF368983}" type="sibTrans" cxnId="{C206749C-E34A-48D4-9575-7C0A23153996}">
      <dgm:prSet/>
      <dgm:spPr/>
      <dgm:t>
        <a:bodyPr/>
        <a:lstStyle/>
        <a:p>
          <a:endParaRPr lang="en-US"/>
        </a:p>
      </dgm:t>
    </dgm:pt>
    <dgm:pt modelId="{08538787-8542-4CD9-9EF3-2AD025658F50}">
      <dgm:prSet phldrT="[Text]"/>
      <dgm:spPr/>
      <dgm:t>
        <a:bodyPr/>
        <a:lstStyle/>
        <a:p>
          <a:pPr rtl="1"/>
          <a:r>
            <a:rPr lang="fa-IR">
              <a:solidFill>
                <a:prstClr val="black">
                  <a:hueOff val="0"/>
                  <a:satOff val="0"/>
                  <a:lumOff val="0"/>
                  <a:alphaOff val="0"/>
                </a:prstClr>
              </a:solidFill>
              <a:latin typeface="Shabnam" panose="020B0603030804020204" pitchFamily="34" charset="-78"/>
              <a:ea typeface="+mn-ea"/>
              <a:cs typeface="Shabnam" panose="020B0603030804020204" pitchFamily="34" charset="-78"/>
            </a:rPr>
            <a:t>تحلیل و آنالیز عملکرد ورزشی با داشبوردهای مدیریتی پیشرفته</a:t>
          </a:r>
          <a:endParaRPr lang="en-US" dirty="0"/>
        </a:p>
      </dgm:t>
    </dgm:pt>
    <dgm:pt modelId="{7B5DA3AB-FF2B-44AC-A227-BEA300651B50}" type="parTrans" cxnId="{4029D156-EB29-407F-90FD-ABB87826392E}">
      <dgm:prSet/>
      <dgm:spPr/>
      <dgm:t>
        <a:bodyPr/>
        <a:lstStyle/>
        <a:p>
          <a:endParaRPr lang="en-US"/>
        </a:p>
      </dgm:t>
    </dgm:pt>
    <dgm:pt modelId="{8FEEB0A8-7862-425C-B267-42CC690D0DB9}" type="sibTrans" cxnId="{4029D156-EB29-407F-90FD-ABB87826392E}">
      <dgm:prSet/>
      <dgm:spPr/>
      <dgm:t>
        <a:bodyPr/>
        <a:lstStyle/>
        <a:p>
          <a:endParaRPr lang="en-US"/>
        </a:p>
      </dgm:t>
    </dgm:pt>
    <dgm:pt modelId="{13AF29FD-4D86-49F6-8732-C2E4AC5762BE}">
      <dgm:prSet phldrT="[Text]"/>
      <dgm:spPr/>
      <dgm:t>
        <a:bodyPr/>
        <a:lstStyle/>
        <a:p>
          <a:pPr algn="r" rtl="1"/>
          <a:r>
            <a:rPr lang="fa-IR">
              <a:solidFill>
                <a:prstClr val="black">
                  <a:hueOff val="0"/>
                  <a:satOff val="0"/>
                  <a:lumOff val="0"/>
                  <a:alphaOff val="0"/>
                </a:prstClr>
              </a:solidFill>
              <a:latin typeface="Shabnam" panose="020B0603030804020204" pitchFamily="34" charset="-78"/>
              <a:cs typeface="Shabnam" panose="020B0603030804020204" pitchFamily="34" charset="-78"/>
            </a:rPr>
            <a:t>افزودن سیستم رتبه‌بندی و امتیازدهی ورزشکاران و مربیان</a:t>
          </a:r>
          <a:endParaRPr lang="en-US" dirty="0"/>
        </a:p>
      </dgm:t>
    </dgm:pt>
    <dgm:pt modelId="{99F15160-0862-4950-842B-01B7F602E966}" type="parTrans" cxnId="{B5E1AFEF-E897-4B17-B706-B94C3A99C2B0}">
      <dgm:prSet/>
      <dgm:spPr/>
      <dgm:t>
        <a:bodyPr/>
        <a:lstStyle/>
        <a:p>
          <a:endParaRPr lang="en-US"/>
        </a:p>
      </dgm:t>
    </dgm:pt>
    <dgm:pt modelId="{0CF6B459-848E-4F75-9854-B00C54C3784F}" type="sibTrans" cxnId="{B5E1AFEF-E897-4B17-B706-B94C3A99C2B0}">
      <dgm:prSet/>
      <dgm:spPr/>
      <dgm:t>
        <a:bodyPr/>
        <a:lstStyle/>
        <a:p>
          <a:endParaRPr lang="en-US"/>
        </a:p>
      </dgm:t>
    </dgm:pt>
    <dgm:pt modelId="{32D9F5FC-91AC-43EB-8301-3E675A60DAFC}">
      <dgm:prSet phldrT="[Text]"/>
      <dgm:spPr/>
      <dgm:t>
        <a:bodyPr/>
        <a:lstStyle/>
        <a:p>
          <a:pPr algn="r" rtl="1"/>
          <a:r>
            <a:rPr lang="fa-IR">
              <a:solidFill>
                <a:prstClr val="black">
                  <a:hueOff val="0"/>
                  <a:satOff val="0"/>
                  <a:lumOff val="0"/>
                  <a:alphaOff val="0"/>
                </a:prstClr>
              </a:solidFill>
              <a:latin typeface="Shabnam" panose="020B0603030804020204" pitchFamily="34" charset="-78"/>
              <a:ea typeface="+mn-ea"/>
              <a:cs typeface="Shabnam" panose="020B0603030804020204" pitchFamily="34" charset="-78"/>
            </a:rPr>
            <a:t>اتصال به سامانه‌های ملی و فدراسیون‌های ورزشی</a:t>
          </a:r>
          <a:endParaRPr lang="en-US" dirty="0"/>
        </a:p>
      </dgm:t>
    </dgm:pt>
    <dgm:pt modelId="{C479D308-8F47-4097-B90F-7322E1471975}" type="parTrans" cxnId="{CC5984AA-0035-411D-B162-0C6453526B9F}">
      <dgm:prSet/>
      <dgm:spPr/>
      <dgm:t>
        <a:bodyPr/>
        <a:lstStyle/>
        <a:p>
          <a:endParaRPr lang="en-US"/>
        </a:p>
      </dgm:t>
    </dgm:pt>
    <dgm:pt modelId="{E845420B-011D-4FC5-A5A6-F0E052233741}" type="sibTrans" cxnId="{CC5984AA-0035-411D-B162-0C6453526B9F}">
      <dgm:prSet/>
      <dgm:spPr/>
      <dgm:t>
        <a:bodyPr/>
        <a:lstStyle/>
        <a:p>
          <a:endParaRPr lang="en-US"/>
        </a:p>
      </dgm:t>
    </dgm:pt>
    <dgm:pt modelId="{F1C5296D-4F74-4F19-B174-26636157ABA8}" type="pres">
      <dgm:prSet presAssocID="{A6903D21-6CB6-4F49-9D84-0332195715D3}" presName="Name0" presStyleCnt="0">
        <dgm:presLayoutVars>
          <dgm:dir val="rev"/>
          <dgm:animLvl val="lvl"/>
          <dgm:resizeHandles val="exact"/>
        </dgm:presLayoutVars>
      </dgm:prSet>
      <dgm:spPr/>
    </dgm:pt>
    <dgm:pt modelId="{83D57F0F-B6C0-46D8-801B-E287BECE25A3}" type="pres">
      <dgm:prSet presAssocID="{C6FC5CBC-F55A-4E10-8B10-41B7687AD2B3}" presName="linNode" presStyleCnt="0"/>
      <dgm:spPr/>
    </dgm:pt>
    <dgm:pt modelId="{EC37F0F1-EDD0-4CBA-B542-ECAA4A359775}" type="pres">
      <dgm:prSet presAssocID="{C6FC5CBC-F55A-4E10-8B10-41B7687AD2B3}" presName="parentText" presStyleLbl="node1" presStyleIdx="0" presStyleCnt="3">
        <dgm:presLayoutVars>
          <dgm:chMax val="1"/>
          <dgm:bulletEnabled val="1"/>
        </dgm:presLayoutVars>
      </dgm:prSet>
      <dgm:spPr/>
    </dgm:pt>
    <dgm:pt modelId="{442AF428-09A4-477A-A76C-BA02E5A8454A}" type="pres">
      <dgm:prSet presAssocID="{C6FC5CBC-F55A-4E10-8B10-41B7687AD2B3}" presName="descendantText" presStyleLbl="alignAccFollowNode1" presStyleIdx="0" presStyleCnt="3">
        <dgm:presLayoutVars>
          <dgm:bulletEnabled val="1"/>
        </dgm:presLayoutVars>
      </dgm:prSet>
      <dgm:spPr/>
    </dgm:pt>
    <dgm:pt modelId="{42CC4F28-0D95-454F-A6F6-8BB3A3A52642}" type="pres">
      <dgm:prSet presAssocID="{5669FEA7-3091-4BF4-8602-03C4CA6502BD}" presName="sp" presStyleCnt="0"/>
      <dgm:spPr/>
    </dgm:pt>
    <dgm:pt modelId="{FD21B52D-2625-4A6F-8007-FFF3F6463A4F}" type="pres">
      <dgm:prSet presAssocID="{9FF69BF4-53DE-46D9-BFA2-3749C506198F}" presName="linNode" presStyleCnt="0"/>
      <dgm:spPr/>
    </dgm:pt>
    <dgm:pt modelId="{FB95C81D-D542-4044-A1E2-A8193261CBFB}" type="pres">
      <dgm:prSet presAssocID="{9FF69BF4-53DE-46D9-BFA2-3749C506198F}" presName="parentText" presStyleLbl="node1" presStyleIdx="1" presStyleCnt="3">
        <dgm:presLayoutVars>
          <dgm:chMax val="1"/>
          <dgm:bulletEnabled val="1"/>
        </dgm:presLayoutVars>
      </dgm:prSet>
      <dgm:spPr/>
    </dgm:pt>
    <dgm:pt modelId="{90601697-79F5-483F-8D1B-2383B26005EF}" type="pres">
      <dgm:prSet presAssocID="{9FF69BF4-53DE-46D9-BFA2-3749C506198F}" presName="descendantText" presStyleLbl="alignAccFollowNode1" presStyleIdx="1" presStyleCnt="3">
        <dgm:presLayoutVars>
          <dgm:bulletEnabled val="1"/>
        </dgm:presLayoutVars>
      </dgm:prSet>
      <dgm:spPr/>
    </dgm:pt>
    <dgm:pt modelId="{678BF909-AB6C-41D9-B948-1FD2AF38A0AA}" type="pres">
      <dgm:prSet presAssocID="{17E98924-2866-4B60-97F0-B0B5E414C197}" presName="sp" presStyleCnt="0"/>
      <dgm:spPr/>
    </dgm:pt>
    <dgm:pt modelId="{F3AA0375-3CF1-4BB4-8800-F8363C774945}" type="pres">
      <dgm:prSet presAssocID="{126D5ACE-E954-42B2-9911-9EBD2CD369B2}" presName="linNode" presStyleCnt="0"/>
      <dgm:spPr/>
    </dgm:pt>
    <dgm:pt modelId="{25AC9FAB-4174-4118-B381-AFB06F7AB7C0}" type="pres">
      <dgm:prSet presAssocID="{126D5ACE-E954-42B2-9911-9EBD2CD369B2}" presName="parentText" presStyleLbl="node1" presStyleIdx="2" presStyleCnt="3">
        <dgm:presLayoutVars>
          <dgm:chMax val="1"/>
          <dgm:bulletEnabled val="1"/>
        </dgm:presLayoutVars>
      </dgm:prSet>
      <dgm:spPr/>
    </dgm:pt>
    <dgm:pt modelId="{F6F37623-C2EE-446C-B2C3-2767BE8E7585}" type="pres">
      <dgm:prSet presAssocID="{126D5ACE-E954-42B2-9911-9EBD2CD369B2}" presName="descendantText" presStyleLbl="alignAccFollowNode1" presStyleIdx="2" presStyleCnt="3">
        <dgm:presLayoutVars>
          <dgm:bulletEnabled val="1"/>
        </dgm:presLayoutVars>
      </dgm:prSet>
      <dgm:spPr/>
    </dgm:pt>
  </dgm:ptLst>
  <dgm:cxnLst>
    <dgm:cxn modelId="{88CCED06-AC7B-444A-A425-979CEA5419DC}" type="presOf" srcId="{08538787-8542-4CD9-9EF3-2AD025658F50}" destId="{F6F37623-C2EE-446C-B2C3-2767BE8E7585}" srcOrd="0" destOrd="0" presId="urn:microsoft.com/office/officeart/2005/8/layout/vList5"/>
    <dgm:cxn modelId="{7B37340C-3E24-4FA1-BA3C-FF04533EDC5E}" type="presOf" srcId="{126D5ACE-E954-42B2-9911-9EBD2CD369B2}" destId="{25AC9FAB-4174-4118-B381-AFB06F7AB7C0}" srcOrd="0" destOrd="0" presId="urn:microsoft.com/office/officeart/2005/8/layout/vList5"/>
    <dgm:cxn modelId="{A50FE62A-8550-4BF3-A72B-2DA490C3EF33}" type="presOf" srcId="{BBACD219-ADD8-4A27-B4B3-C3816A5F9A34}" destId="{442AF428-09A4-477A-A76C-BA02E5A8454A}" srcOrd="0" destOrd="0" presId="urn:microsoft.com/office/officeart/2005/8/layout/vList5"/>
    <dgm:cxn modelId="{2470B62F-3EAE-4994-B28B-4443B6D261E8}" type="presOf" srcId="{C6FC5CBC-F55A-4E10-8B10-41B7687AD2B3}" destId="{EC37F0F1-EDD0-4CBA-B542-ECAA4A359775}" srcOrd="0" destOrd="0" presId="urn:microsoft.com/office/officeart/2005/8/layout/vList5"/>
    <dgm:cxn modelId="{2131EA33-BE08-4EA6-8D9A-584C0F42FCD0}" srcId="{9FF69BF4-53DE-46D9-BFA2-3749C506198F}" destId="{34E5007C-F2F4-4131-9FF1-E7B6BDA185C4}" srcOrd="0" destOrd="0" parTransId="{1B9F3DB1-F51B-431D-AD15-8373DE2872FC}" sibTransId="{0C92C9C1-168C-4D2B-BFB3-2A5ABEF54D78}"/>
    <dgm:cxn modelId="{F2D13D63-39E6-4BC7-BE19-4FB478C19ADF}" srcId="{C6FC5CBC-F55A-4E10-8B10-41B7687AD2B3}" destId="{BBACD219-ADD8-4A27-B4B3-C3816A5F9A34}" srcOrd="0" destOrd="0" parTransId="{88D129B6-8495-46E7-BA45-6FA938320C7B}" sibTransId="{4744BD2B-59BC-4AC8-B4AD-CBE04BBDA29F}"/>
    <dgm:cxn modelId="{2615B04C-C2F4-4AD1-AE35-4B7C071CAFD4}" srcId="{A6903D21-6CB6-4F49-9D84-0332195715D3}" destId="{9FF69BF4-53DE-46D9-BFA2-3749C506198F}" srcOrd="1" destOrd="0" parTransId="{3CC4F384-6F75-4478-A2C4-F4C0532674A2}" sibTransId="{17E98924-2866-4B60-97F0-B0B5E414C197}"/>
    <dgm:cxn modelId="{C6216B4E-3640-4ABE-9649-318603B04A3C}" type="presOf" srcId="{32D9F5FC-91AC-43EB-8301-3E675A60DAFC}" destId="{442AF428-09A4-477A-A76C-BA02E5A8454A}" srcOrd="0" destOrd="2" presId="urn:microsoft.com/office/officeart/2005/8/layout/vList5"/>
    <dgm:cxn modelId="{4029D156-EB29-407F-90FD-ABB87826392E}" srcId="{126D5ACE-E954-42B2-9911-9EBD2CD369B2}" destId="{08538787-8542-4CD9-9EF3-2AD025658F50}" srcOrd="0" destOrd="0" parTransId="{7B5DA3AB-FF2B-44AC-A227-BEA300651B50}" sibTransId="{8FEEB0A8-7862-425C-B267-42CC690D0DB9}"/>
    <dgm:cxn modelId="{B13ACD5A-D14A-4176-898F-2856CC6C2BBC}" type="presOf" srcId="{34E5007C-F2F4-4131-9FF1-E7B6BDA185C4}" destId="{90601697-79F5-483F-8D1B-2383B26005EF}" srcOrd="0" destOrd="0" presId="urn:microsoft.com/office/officeart/2005/8/layout/vList5"/>
    <dgm:cxn modelId="{5F9A5986-C937-4202-8101-3FB9F3C7A368}" type="presOf" srcId="{A6903D21-6CB6-4F49-9D84-0332195715D3}" destId="{F1C5296D-4F74-4F19-B174-26636157ABA8}" srcOrd="0" destOrd="0" presId="urn:microsoft.com/office/officeart/2005/8/layout/vList5"/>
    <dgm:cxn modelId="{FF91A492-26B2-400A-B3DF-4F8288073AA1}" srcId="{A6903D21-6CB6-4F49-9D84-0332195715D3}" destId="{C6FC5CBC-F55A-4E10-8B10-41B7687AD2B3}" srcOrd="0" destOrd="0" parTransId="{A8E66191-4466-4D76-9B66-6E1353EEA855}" sibTransId="{5669FEA7-3091-4BF4-8602-03C4CA6502BD}"/>
    <dgm:cxn modelId="{C206749C-E34A-48D4-9575-7C0A23153996}" srcId="{A6903D21-6CB6-4F49-9D84-0332195715D3}" destId="{126D5ACE-E954-42B2-9911-9EBD2CD369B2}" srcOrd="2" destOrd="0" parTransId="{1574969C-B157-40B2-8D2A-F5896DEE9C59}" sibTransId="{1C9DF1D9-A0D7-4BC3-B257-AF50EF368983}"/>
    <dgm:cxn modelId="{CC5984AA-0035-411D-B162-0C6453526B9F}" srcId="{C6FC5CBC-F55A-4E10-8B10-41B7687AD2B3}" destId="{32D9F5FC-91AC-43EB-8301-3E675A60DAFC}" srcOrd="2" destOrd="0" parTransId="{C479D308-8F47-4097-B90F-7322E1471975}" sibTransId="{E845420B-011D-4FC5-A5A6-F0E052233741}"/>
    <dgm:cxn modelId="{900BF6C7-20F6-4FA2-810C-DA5EE43FA762}" type="presOf" srcId="{13AF29FD-4D86-49F6-8732-C2E4AC5762BE}" destId="{442AF428-09A4-477A-A76C-BA02E5A8454A}" srcOrd="0" destOrd="1" presId="urn:microsoft.com/office/officeart/2005/8/layout/vList5"/>
    <dgm:cxn modelId="{3DFB28D2-A928-454F-BCFE-43FAC40D9120}" type="presOf" srcId="{9FF69BF4-53DE-46D9-BFA2-3749C506198F}" destId="{FB95C81D-D542-4044-A1E2-A8193261CBFB}" srcOrd="0" destOrd="0" presId="urn:microsoft.com/office/officeart/2005/8/layout/vList5"/>
    <dgm:cxn modelId="{B5E1AFEF-E897-4B17-B706-B94C3A99C2B0}" srcId="{C6FC5CBC-F55A-4E10-8B10-41B7687AD2B3}" destId="{13AF29FD-4D86-49F6-8732-C2E4AC5762BE}" srcOrd="1" destOrd="0" parTransId="{99F15160-0862-4950-842B-01B7F602E966}" sibTransId="{0CF6B459-848E-4F75-9854-B00C54C3784F}"/>
    <dgm:cxn modelId="{D138E6D0-A95F-48CA-BAE9-B9EEE288BC9D}" type="presParOf" srcId="{F1C5296D-4F74-4F19-B174-26636157ABA8}" destId="{83D57F0F-B6C0-46D8-801B-E287BECE25A3}" srcOrd="0" destOrd="0" presId="urn:microsoft.com/office/officeart/2005/8/layout/vList5"/>
    <dgm:cxn modelId="{83AF35E2-D8F2-44A9-8659-2E24163E0F8E}" type="presParOf" srcId="{83D57F0F-B6C0-46D8-801B-E287BECE25A3}" destId="{EC37F0F1-EDD0-4CBA-B542-ECAA4A359775}" srcOrd="0" destOrd="0" presId="urn:microsoft.com/office/officeart/2005/8/layout/vList5"/>
    <dgm:cxn modelId="{633DC63F-1680-45BA-821D-E6089AFA76C8}" type="presParOf" srcId="{83D57F0F-B6C0-46D8-801B-E287BECE25A3}" destId="{442AF428-09A4-477A-A76C-BA02E5A8454A}" srcOrd="1" destOrd="0" presId="urn:microsoft.com/office/officeart/2005/8/layout/vList5"/>
    <dgm:cxn modelId="{2703E215-9070-4403-A028-3621710D1A2F}" type="presParOf" srcId="{F1C5296D-4F74-4F19-B174-26636157ABA8}" destId="{42CC4F28-0D95-454F-A6F6-8BB3A3A52642}" srcOrd="1" destOrd="0" presId="urn:microsoft.com/office/officeart/2005/8/layout/vList5"/>
    <dgm:cxn modelId="{A1A50A3E-2C8B-431B-B14B-F00886ABC167}" type="presParOf" srcId="{F1C5296D-4F74-4F19-B174-26636157ABA8}" destId="{FD21B52D-2625-4A6F-8007-FFF3F6463A4F}" srcOrd="2" destOrd="0" presId="urn:microsoft.com/office/officeart/2005/8/layout/vList5"/>
    <dgm:cxn modelId="{0643D36F-7EF7-4E06-A119-E8A2190E0BFD}" type="presParOf" srcId="{FD21B52D-2625-4A6F-8007-FFF3F6463A4F}" destId="{FB95C81D-D542-4044-A1E2-A8193261CBFB}" srcOrd="0" destOrd="0" presId="urn:microsoft.com/office/officeart/2005/8/layout/vList5"/>
    <dgm:cxn modelId="{DA223C58-2706-4218-BF7B-2120E08CC43D}" type="presParOf" srcId="{FD21B52D-2625-4A6F-8007-FFF3F6463A4F}" destId="{90601697-79F5-483F-8D1B-2383B26005EF}" srcOrd="1" destOrd="0" presId="urn:microsoft.com/office/officeart/2005/8/layout/vList5"/>
    <dgm:cxn modelId="{D967B20B-1EC7-4225-977C-79D913811139}" type="presParOf" srcId="{F1C5296D-4F74-4F19-B174-26636157ABA8}" destId="{678BF909-AB6C-41D9-B948-1FD2AF38A0AA}" srcOrd="3" destOrd="0" presId="urn:microsoft.com/office/officeart/2005/8/layout/vList5"/>
    <dgm:cxn modelId="{9C67BA9F-2A12-4DE2-8933-B57CEA3E4814}" type="presParOf" srcId="{F1C5296D-4F74-4F19-B174-26636157ABA8}" destId="{F3AA0375-3CF1-4BB4-8800-F8363C774945}" srcOrd="4" destOrd="0" presId="urn:microsoft.com/office/officeart/2005/8/layout/vList5"/>
    <dgm:cxn modelId="{A01FB440-F19F-4A99-95A9-8E432A78EB02}" type="presParOf" srcId="{F3AA0375-3CF1-4BB4-8800-F8363C774945}" destId="{25AC9FAB-4174-4118-B381-AFB06F7AB7C0}" srcOrd="0" destOrd="0" presId="urn:microsoft.com/office/officeart/2005/8/layout/vList5"/>
    <dgm:cxn modelId="{152EAB72-5274-432B-8E74-30328E4236C2}" type="presParOf" srcId="{F3AA0375-3CF1-4BB4-8800-F8363C774945}" destId="{F6F37623-C2EE-446C-B2C3-2767BE8E758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custT="1"/>
      <dgm:spPr>
        <a:solidFill>
          <a:srgbClr val="CC0033"/>
        </a:solidFill>
      </dgm:spPr>
      <dgm:t>
        <a:bodyPr/>
        <a:lstStyle/>
        <a:p>
          <a:r>
            <a:rPr lang="fa-IR" sz="1600" dirty="0">
              <a:solidFill>
                <a:schemeClr val="bg1"/>
              </a:solidFill>
              <a:latin typeface="Shabnam" panose="020B0603030804020204" pitchFamily="34" charset="-78"/>
              <a:ea typeface="+mn-ea"/>
              <a:cs typeface="Shabnam" panose="020B0603030804020204" pitchFamily="34" charset="-78"/>
            </a:rPr>
            <a:t>گسترش پلتفرم به سایر ورزش‌ها و رقابت‌های </a:t>
          </a:r>
          <a:r>
            <a:rPr lang="fa-IR" sz="1600" dirty="0">
              <a:latin typeface="Shabnam" panose="020B0603030804020204" pitchFamily="34" charset="-78"/>
              <a:cs typeface="Shabnam" panose="020B0603030804020204" pitchFamily="34" charset="-78"/>
            </a:rPr>
            <a:t>بین‌المللی</a:t>
          </a:r>
          <a:endParaRPr lang="en-US" sz="1600" dirty="0">
            <a:solidFill>
              <a:schemeClr val="bg1"/>
            </a:solidFill>
          </a:endParaRP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 modelId="{C7E15CE4-1D20-4BCB-B1E9-D40B9F3512DE}" type="pres">
      <dgm:prSet presAssocID="{9B50AE85-DEA1-41F3-9C2C-24A18069C473}" presName="composite" presStyleCnt="0"/>
      <dgm:spPr/>
    </dgm:pt>
    <dgm:pt modelId="{59C634FB-14A8-47BD-90C9-5404DA3173A0}" type="pres">
      <dgm:prSet presAssocID="{9B50AE85-DEA1-41F3-9C2C-24A18069C473}" presName="parent" presStyleLbl="alignNode1" presStyleIdx="0" presStyleCnt="1" custScaleY="179700" custLinFactY="-200000" custLinFactNeighborY="-237805">
        <dgm:presLayoutVars>
          <dgm:chMax val="1"/>
          <dgm:chPref val="1"/>
          <dgm:bulletEnabled val="1"/>
        </dgm:presLayoutVars>
      </dgm:prSet>
      <dgm:spPr/>
    </dgm:pt>
    <dgm:pt modelId="{AF6C3C29-67F5-4277-992A-487BF8E3374E}" type="pres">
      <dgm:prSet presAssocID="{9B50AE85-DEA1-41F3-9C2C-24A18069C473}" presName="Childtext" presStyleLbl="revTx" presStyleIdx="0" presStyleCnt="1">
        <dgm:presLayoutVars>
          <dgm:bulletEnabled val="1"/>
        </dgm:presLayoutVars>
      </dgm:prSet>
      <dgm:spPr/>
    </dgm:pt>
    <dgm:pt modelId="{AB1C9B25-DF4C-4BEF-A1D6-5919CD15229D}" type="pres">
      <dgm:prSet presAssocID="{9B50AE85-DEA1-41F3-9C2C-24A18069C473}" presName="ConnectLine" presStyleLbl="sibTrans1D1" presStyleIdx="0" presStyleCnt="1" custFlipVert="1" custSzX="2905123" custScaleY="41079"/>
      <dgm:spPr>
        <a:noFill/>
        <a:ln w="12700" cap="flat" cmpd="sng" algn="ctr">
          <a:noFill/>
          <a:prstDash val="dash"/>
        </a:ln>
        <a:effectLst/>
      </dgm:spPr>
    </dgm:pt>
    <dgm:pt modelId="{52A89515-93A3-49B2-A50D-01205CF4F19B}" type="pres">
      <dgm:prSet presAssocID="{9B50AE85-DEA1-41F3-9C2C-24A18069C473}" presName="ConnectLineEnd" presStyleLbl="lnNode1" presStyleIdx="0" presStyleCnt="1"/>
      <dgm:spPr>
        <a:noFill/>
      </dgm:spPr>
    </dgm:pt>
    <dgm:pt modelId="{C9BFB184-5BBD-44AD-A58B-B0F52525ACB5}" type="pres">
      <dgm:prSet presAssocID="{9B50AE85-DEA1-41F3-9C2C-24A18069C473}" presName="EmptyPane" presStyleCnt="0"/>
      <dgm:spPr/>
    </dgm:pt>
  </dgm:ptLst>
  <dgm:cxnLst>
    <dgm:cxn modelId="{AED1CC2F-C2A3-4A40-80FC-0F8E1651414C}" type="presOf" srcId="{A86DFA04-31EF-49B6-AFAE-2287858E0303}" destId="{EBEA9F54-7364-45F9-829B-BF1EB38AEB12}" srcOrd="0" destOrd="0" presId="urn:microsoft.com/office/officeart/2016/7/layout/RoundedRectangleTimeline"/>
    <dgm:cxn modelId="{04287498-581C-4E62-9CBF-876B20D6258E}" type="presOf" srcId="{9B50AE85-DEA1-41F3-9C2C-24A18069C473}" destId="{59C634FB-14A8-47BD-90C9-5404DA3173A0}"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3F0586A4-4EE2-484B-8FC5-2A4CA7BA5234}" type="presParOf" srcId="{EBEA9F54-7364-45F9-829B-BF1EB38AEB12}" destId="{C7E15CE4-1D20-4BCB-B1E9-D40B9F3512DE}" srcOrd="0" destOrd="0" presId="urn:microsoft.com/office/officeart/2016/7/layout/RoundedRectangleTimeline"/>
    <dgm:cxn modelId="{C5511339-CD54-442D-B8B0-58382F7693B3}" type="presParOf" srcId="{C7E15CE4-1D20-4BCB-B1E9-D40B9F3512DE}" destId="{59C634FB-14A8-47BD-90C9-5404DA3173A0}" srcOrd="0" destOrd="0" presId="urn:microsoft.com/office/officeart/2016/7/layout/RoundedRectangleTimeline"/>
    <dgm:cxn modelId="{32D59500-33F1-4FBF-94E6-208F19104C24}" type="presParOf" srcId="{C7E15CE4-1D20-4BCB-B1E9-D40B9F3512DE}" destId="{AF6C3C29-67F5-4277-992A-487BF8E3374E}" srcOrd="1" destOrd="0" presId="urn:microsoft.com/office/officeart/2016/7/layout/RoundedRectangleTimeline"/>
    <dgm:cxn modelId="{F1091FCA-57AA-48DE-844C-29C90C1470FC}" type="presParOf" srcId="{C7E15CE4-1D20-4BCB-B1E9-D40B9F3512DE}" destId="{AB1C9B25-DF4C-4BEF-A1D6-5919CD15229D}" srcOrd="2" destOrd="0" presId="urn:microsoft.com/office/officeart/2016/7/layout/RoundedRectangleTimeline"/>
    <dgm:cxn modelId="{B4DF5A5A-D95B-48DA-9753-90FAE198A837}" type="presParOf" srcId="{C7E15CE4-1D20-4BCB-B1E9-D40B9F3512DE}" destId="{52A89515-93A3-49B2-A50D-01205CF4F19B}" srcOrd="3" destOrd="0" presId="urn:microsoft.com/office/officeart/2016/7/layout/RoundedRectangleTimeline"/>
    <dgm:cxn modelId="{387F1D5B-97E1-4786-A8D2-37D100459CE9}" type="presParOf" srcId="{C7E15CE4-1D20-4BCB-B1E9-D40B9F3512DE}" destId="{C9BFB184-5BBD-44AD-A58B-B0F52525ACB5}" srcOrd="4" destOrd="0" presId="urn:microsoft.com/office/officeart/2016/7/layout/RoundedRectangle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custT="1"/>
      <dgm:spPr>
        <a:solidFill>
          <a:srgbClr val="006666"/>
        </a:solidFill>
      </dgm:spPr>
      <dgm:t>
        <a:bodyPr/>
        <a:lstStyle/>
        <a:p>
          <a:r>
            <a:rPr lang="fa-IR" sz="1600" dirty="0">
              <a:latin typeface="Shabnam" panose="020B0603030804020204" pitchFamily="34" charset="-78"/>
              <a:cs typeface="Shabnam" panose="020B0603030804020204" pitchFamily="34" charset="-78"/>
            </a:rPr>
            <a:t>خدمات رفاهی و تخفیف‌های ویژه برای ورزشکاران و فعالان ورزشی</a:t>
          </a:r>
          <a:endParaRPr lang="en-US" sz="1600" dirty="0">
            <a:solidFill>
              <a:schemeClr val="bg1"/>
            </a:solidFill>
          </a:endParaRP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 modelId="{C7E15CE4-1D20-4BCB-B1E9-D40B9F3512DE}" type="pres">
      <dgm:prSet presAssocID="{9B50AE85-DEA1-41F3-9C2C-24A18069C473}" presName="composite" presStyleCnt="0"/>
      <dgm:spPr/>
    </dgm:pt>
    <dgm:pt modelId="{59C634FB-14A8-47BD-90C9-5404DA3173A0}" type="pres">
      <dgm:prSet presAssocID="{9B50AE85-DEA1-41F3-9C2C-24A18069C473}" presName="parent" presStyleLbl="alignNode1" presStyleIdx="0" presStyleCnt="1" custScaleY="179700" custLinFactY="-200000" custLinFactNeighborY="-237805">
        <dgm:presLayoutVars>
          <dgm:chMax val="1"/>
          <dgm:chPref val="1"/>
          <dgm:bulletEnabled val="1"/>
        </dgm:presLayoutVars>
      </dgm:prSet>
      <dgm:spPr/>
    </dgm:pt>
    <dgm:pt modelId="{AF6C3C29-67F5-4277-992A-487BF8E3374E}" type="pres">
      <dgm:prSet presAssocID="{9B50AE85-DEA1-41F3-9C2C-24A18069C473}" presName="Childtext" presStyleLbl="revTx" presStyleIdx="0" presStyleCnt="1">
        <dgm:presLayoutVars>
          <dgm:bulletEnabled val="1"/>
        </dgm:presLayoutVars>
      </dgm:prSet>
      <dgm:spPr/>
    </dgm:pt>
    <dgm:pt modelId="{AB1C9B25-DF4C-4BEF-A1D6-5919CD15229D}" type="pres">
      <dgm:prSet presAssocID="{9B50AE85-DEA1-41F3-9C2C-24A18069C473}" presName="ConnectLine" presStyleLbl="sibTrans1D1" presStyleIdx="0" presStyleCnt="1" custFlipVert="1" custSzX="2905123" custScaleY="41079"/>
      <dgm:spPr>
        <a:noFill/>
        <a:ln w="12700" cap="flat" cmpd="sng" algn="ctr">
          <a:noFill/>
          <a:prstDash val="dash"/>
        </a:ln>
        <a:effectLst/>
      </dgm:spPr>
    </dgm:pt>
    <dgm:pt modelId="{52A89515-93A3-49B2-A50D-01205CF4F19B}" type="pres">
      <dgm:prSet presAssocID="{9B50AE85-DEA1-41F3-9C2C-24A18069C473}" presName="ConnectLineEnd" presStyleLbl="lnNode1" presStyleIdx="0" presStyleCnt="1"/>
      <dgm:spPr>
        <a:noFill/>
      </dgm:spPr>
    </dgm:pt>
    <dgm:pt modelId="{C9BFB184-5BBD-44AD-A58B-B0F52525ACB5}" type="pres">
      <dgm:prSet presAssocID="{9B50AE85-DEA1-41F3-9C2C-24A18069C473}" presName="EmptyPane" presStyleCnt="0"/>
      <dgm:spPr/>
    </dgm:pt>
  </dgm:ptLst>
  <dgm:cxnLst>
    <dgm:cxn modelId="{AED1CC2F-C2A3-4A40-80FC-0F8E1651414C}" type="presOf" srcId="{A86DFA04-31EF-49B6-AFAE-2287858E0303}" destId="{EBEA9F54-7364-45F9-829B-BF1EB38AEB12}" srcOrd="0" destOrd="0" presId="urn:microsoft.com/office/officeart/2016/7/layout/RoundedRectangleTimeline"/>
    <dgm:cxn modelId="{04287498-581C-4E62-9CBF-876B20D6258E}" type="presOf" srcId="{9B50AE85-DEA1-41F3-9C2C-24A18069C473}" destId="{59C634FB-14A8-47BD-90C9-5404DA3173A0}"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3F0586A4-4EE2-484B-8FC5-2A4CA7BA5234}" type="presParOf" srcId="{EBEA9F54-7364-45F9-829B-BF1EB38AEB12}" destId="{C7E15CE4-1D20-4BCB-B1E9-D40B9F3512DE}" srcOrd="0" destOrd="0" presId="urn:microsoft.com/office/officeart/2016/7/layout/RoundedRectangleTimeline"/>
    <dgm:cxn modelId="{C5511339-CD54-442D-B8B0-58382F7693B3}" type="presParOf" srcId="{C7E15CE4-1D20-4BCB-B1E9-D40B9F3512DE}" destId="{59C634FB-14A8-47BD-90C9-5404DA3173A0}" srcOrd="0" destOrd="0" presId="urn:microsoft.com/office/officeart/2016/7/layout/RoundedRectangleTimeline"/>
    <dgm:cxn modelId="{32D59500-33F1-4FBF-94E6-208F19104C24}" type="presParOf" srcId="{C7E15CE4-1D20-4BCB-B1E9-D40B9F3512DE}" destId="{AF6C3C29-67F5-4277-992A-487BF8E3374E}" srcOrd="1" destOrd="0" presId="urn:microsoft.com/office/officeart/2016/7/layout/RoundedRectangleTimeline"/>
    <dgm:cxn modelId="{F1091FCA-57AA-48DE-844C-29C90C1470FC}" type="presParOf" srcId="{C7E15CE4-1D20-4BCB-B1E9-D40B9F3512DE}" destId="{AB1C9B25-DF4C-4BEF-A1D6-5919CD15229D}" srcOrd="2" destOrd="0" presId="urn:microsoft.com/office/officeart/2016/7/layout/RoundedRectangleTimeline"/>
    <dgm:cxn modelId="{B4DF5A5A-D95B-48DA-9753-90FAE198A837}" type="presParOf" srcId="{C7E15CE4-1D20-4BCB-B1E9-D40B9F3512DE}" destId="{52A89515-93A3-49B2-A50D-01205CF4F19B}" srcOrd="3" destOrd="0" presId="urn:microsoft.com/office/officeart/2016/7/layout/RoundedRectangleTimeline"/>
    <dgm:cxn modelId="{387F1D5B-97E1-4786-A8D2-37D100459CE9}" type="presParOf" srcId="{C7E15CE4-1D20-4BCB-B1E9-D40B9F3512DE}" destId="{C9BFB184-5BBD-44AD-A58B-B0F52525ACB5}" srcOrd="4" destOrd="0" presId="urn:microsoft.com/office/officeart/2016/7/layout/RoundedRectangleTimelin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1CBFE-EB78-4E3E-82DF-8B16922B9A7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948649F-FD2A-47BA-A561-2F2021C113BC}">
      <dgm:prSet phldrT="[Text]" custT="1"/>
      <dgm:spPr>
        <a:solidFill>
          <a:srgbClr val="FFCC00"/>
        </a:solidFill>
      </dgm:spPr>
      <dgm:t>
        <a:bodyPr/>
        <a:lstStyle/>
        <a:p>
          <a:pPr algn="r" rtl="1"/>
          <a:r>
            <a:rPr lang="fa-IR" sz="1600" b="1" dirty="0">
              <a:solidFill>
                <a:srgbClr val="006666"/>
              </a:solidFill>
              <a:latin typeface="Shabnam" panose="020B0603030804020204" pitchFamily="34" charset="-78"/>
              <a:cs typeface="Shabnam" panose="020B0603030804020204" pitchFamily="34" charset="-78"/>
            </a:rPr>
            <a:t>امکان رهگیری شبکه‌های ارتباطی ورزشکاران و مربیان </a:t>
          </a:r>
          <a:endParaRPr lang="en-US" sz="1600" b="1" dirty="0">
            <a:solidFill>
              <a:srgbClr val="006666"/>
            </a:solidFill>
            <a:latin typeface="Shabnam" panose="020B0603030804020204" pitchFamily="34" charset="-78"/>
            <a:cs typeface="Shabnam" panose="020B0603030804020204" pitchFamily="34" charset="-78"/>
          </a:endParaRPr>
        </a:p>
        <a:p>
          <a:pPr algn="r" rtl="1"/>
          <a:r>
            <a:rPr lang="fa-IR" sz="1100" dirty="0">
              <a:solidFill>
                <a:schemeClr val="tx1"/>
              </a:solidFill>
              <a:latin typeface="Shabnam" panose="020B0603030804020204" pitchFamily="34" charset="-78"/>
              <a:cs typeface="Shabnam" panose="020B0603030804020204" pitchFamily="34" charset="-78"/>
            </a:rPr>
            <a:t>(کدام ورزشکار با کدام مربی در چه باشگاهی در کدام شهرستان و استان فعالیت می‌کند)</a:t>
          </a:r>
          <a:endParaRPr lang="en-US" sz="2100" dirty="0">
            <a:solidFill>
              <a:schemeClr val="tx1"/>
            </a:solidFill>
          </a:endParaRPr>
        </a:p>
      </dgm:t>
    </dgm:pt>
    <dgm:pt modelId="{A83D90DA-DBA8-45A4-B54F-4C14119F7CD5}" type="parTrans" cxnId="{C90B8CBC-6EC1-43E2-B3A5-1F11C797B669}">
      <dgm:prSet/>
      <dgm:spPr/>
      <dgm:t>
        <a:bodyPr/>
        <a:lstStyle/>
        <a:p>
          <a:endParaRPr lang="en-US"/>
        </a:p>
      </dgm:t>
    </dgm:pt>
    <dgm:pt modelId="{D444D681-65D3-4415-BF9B-798469FA432A}" type="sibTrans" cxnId="{C90B8CBC-6EC1-43E2-B3A5-1F11C797B669}">
      <dgm:prSet/>
      <dgm:spPr/>
      <dgm:t>
        <a:bodyPr/>
        <a:lstStyle/>
        <a:p>
          <a:endParaRPr lang="en-US"/>
        </a:p>
      </dgm:t>
    </dgm:pt>
    <dgm:pt modelId="{D47CA87C-0AB1-4CC3-AEA2-93C3059F39FF}">
      <dgm:prSet phldrT="[Text]" custT="1"/>
      <dgm:spPr>
        <a:solidFill>
          <a:srgbClr val="FFCC00"/>
        </a:solidFill>
      </dgm:spPr>
      <dgm:t>
        <a:bodyPr/>
        <a:lstStyle/>
        <a:p>
          <a:pPr rtl="1">
            <a:buFont typeface="Arial" panose="020B0604020202020204" pitchFamily="34" charset="0"/>
            <a:buChar char="•"/>
          </a:pPr>
          <a:r>
            <a:rPr lang="fa-IR" sz="1600" b="1" dirty="0">
              <a:solidFill>
                <a:srgbClr val="006666"/>
              </a:solidFill>
              <a:latin typeface="Shabnam" panose="020B0603030804020204" pitchFamily="34" charset="-78"/>
              <a:cs typeface="Shabnam" panose="020B0603030804020204" pitchFamily="34" charset="-78"/>
            </a:rPr>
            <a:t>الزام به عضویت در فدراسیون مربوطه و بیمه ورزشی </a:t>
          </a:r>
          <a:endParaRPr lang="en-US" sz="1600" b="1" dirty="0">
            <a:solidFill>
              <a:srgbClr val="006666"/>
            </a:solidFill>
            <a:latin typeface="Shabnam" panose="020B0603030804020204" pitchFamily="34" charset="-78"/>
            <a:cs typeface="Shabnam" panose="020B0603030804020204" pitchFamily="34" charset="-78"/>
          </a:endParaRPr>
        </a:p>
        <a:p>
          <a:pPr rtl="1">
            <a:buFont typeface="Arial" panose="020B0604020202020204" pitchFamily="34" charset="0"/>
            <a:buChar char="•"/>
          </a:pPr>
          <a:r>
            <a:rPr lang="fa-IR" sz="1100" dirty="0">
              <a:solidFill>
                <a:schemeClr val="tx1"/>
              </a:solidFill>
              <a:latin typeface="Shabnam" panose="020B0603030804020204" pitchFamily="34" charset="-78"/>
              <a:cs typeface="Shabnam" panose="020B0603030804020204" pitchFamily="34" charset="-78"/>
            </a:rPr>
            <a:t>(با چک کردن تاریخ انقضای عضویت کارت فدراسیون و بیمه ورزشکاران پیش از هر مسابقه)</a:t>
          </a:r>
          <a:endParaRPr lang="en-US" sz="1100" dirty="0">
            <a:solidFill>
              <a:schemeClr val="tx1"/>
            </a:solidFill>
          </a:endParaRPr>
        </a:p>
      </dgm:t>
    </dgm:pt>
    <dgm:pt modelId="{FAC0898A-E46E-495C-AE9E-EB3A8B72F779}" type="parTrans" cxnId="{8C85978B-0911-4AB6-A4D2-204C57D6BCD4}">
      <dgm:prSet/>
      <dgm:spPr/>
      <dgm:t>
        <a:bodyPr/>
        <a:lstStyle/>
        <a:p>
          <a:endParaRPr lang="en-US"/>
        </a:p>
      </dgm:t>
    </dgm:pt>
    <dgm:pt modelId="{5A1EC9CD-F3F1-4FD7-B198-B1630B9BF129}" type="sibTrans" cxnId="{8C85978B-0911-4AB6-A4D2-204C57D6BCD4}">
      <dgm:prSet/>
      <dgm:spPr/>
      <dgm:t>
        <a:bodyPr/>
        <a:lstStyle/>
        <a:p>
          <a:endParaRPr lang="en-US"/>
        </a:p>
      </dgm:t>
    </dgm:pt>
    <dgm:pt modelId="{7DBB2188-8753-43C7-B787-BB1081F8215B}">
      <dgm:prSet phldrT="[Text]" custT="1"/>
      <dgm:spPr>
        <a:solidFill>
          <a:srgbClr val="FFCC00"/>
        </a:solidFill>
      </dgm:spPr>
      <dgm:t>
        <a:bodyPr/>
        <a:lstStyle/>
        <a:p>
          <a:pPr rtl="1">
            <a:buFont typeface="Arial" panose="020B0604020202020204" pitchFamily="34" charset="0"/>
            <a:buChar char="•"/>
          </a:pPr>
          <a:r>
            <a:rPr lang="fa-IR" sz="1600" b="1" dirty="0">
              <a:solidFill>
                <a:srgbClr val="006666"/>
              </a:solidFill>
              <a:latin typeface="Shabnam" panose="020B0603030804020204" pitchFamily="34" charset="-78"/>
              <a:cs typeface="Shabnam" panose="020B0603030804020204" pitchFamily="34" charset="-78"/>
            </a:rPr>
            <a:t>افزایش شفافیت و اعتماد عمومی در فرآیند برگزاری مسابقات</a:t>
          </a:r>
          <a:endParaRPr lang="en-US" sz="1600" dirty="0"/>
        </a:p>
      </dgm:t>
    </dgm:pt>
    <dgm:pt modelId="{A957D8EA-97E7-4FE6-9EB2-0114E277D900}" type="parTrans" cxnId="{9E255905-F21C-4B77-A4C9-850C745F2F7E}">
      <dgm:prSet/>
      <dgm:spPr/>
      <dgm:t>
        <a:bodyPr/>
        <a:lstStyle/>
        <a:p>
          <a:endParaRPr lang="en-US"/>
        </a:p>
      </dgm:t>
    </dgm:pt>
    <dgm:pt modelId="{4A248090-25C6-48C0-81EB-D85B84B372F7}" type="sibTrans" cxnId="{9E255905-F21C-4B77-A4C9-850C745F2F7E}">
      <dgm:prSet/>
      <dgm:spPr/>
      <dgm:t>
        <a:bodyPr/>
        <a:lstStyle/>
        <a:p>
          <a:endParaRPr lang="en-US"/>
        </a:p>
      </dgm:t>
    </dgm:pt>
    <dgm:pt modelId="{10D1356C-B420-4C4E-B102-4E0D1D29AC7E}" type="pres">
      <dgm:prSet presAssocID="{A171CBFE-EB78-4E3E-82DF-8B16922B9A73}" presName="outerComposite" presStyleCnt="0">
        <dgm:presLayoutVars>
          <dgm:chMax val="5"/>
          <dgm:dir/>
          <dgm:resizeHandles val="exact"/>
        </dgm:presLayoutVars>
      </dgm:prSet>
      <dgm:spPr/>
    </dgm:pt>
    <dgm:pt modelId="{78F65119-6153-40D2-A680-BB06ABA25C5D}" type="pres">
      <dgm:prSet presAssocID="{A171CBFE-EB78-4E3E-82DF-8B16922B9A73}" presName="dummyMaxCanvas" presStyleCnt="0">
        <dgm:presLayoutVars/>
      </dgm:prSet>
      <dgm:spPr/>
    </dgm:pt>
    <dgm:pt modelId="{0CCD3C1E-02C4-4474-A565-4B1E72F839D9}" type="pres">
      <dgm:prSet presAssocID="{A171CBFE-EB78-4E3E-82DF-8B16922B9A73}" presName="ThreeNodes_1" presStyleLbl="node1" presStyleIdx="0" presStyleCnt="3">
        <dgm:presLayoutVars>
          <dgm:bulletEnabled val="1"/>
        </dgm:presLayoutVars>
      </dgm:prSet>
      <dgm:spPr/>
    </dgm:pt>
    <dgm:pt modelId="{B07B6CAF-24CC-4CF2-A3CE-7A195B5CFD5E}" type="pres">
      <dgm:prSet presAssocID="{A171CBFE-EB78-4E3E-82DF-8B16922B9A73}" presName="ThreeNodes_2" presStyleLbl="node1" presStyleIdx="1" presStyleCnt="3">
        <dgm:presLayoutVars>
          <dgm:bulletEnabled val="1"/>
        </dgm:presLayoutVars>
      </dgm:prSet>
      <dgm:spPr/>
    </dgm:pt>
    <dgm:pt modelId="{76AD2A05-517B-408F-BACB-B8168F44FC32}" type="pres">
      <dgm:prSet presAssocID="{A171CBFE-EB78-4E3E-82DF-8B16922B9A73}" presName="ThreeNodes_3" presStyleLbl="node1" presStyleIdx="2" presStyleCnt="3">
        <dgm:presLayoutVars>
          <dgm:bulletEnabled val="1"/>
        </dgm:presLayoutVars>
      </dgm:prSet>
      <dgm:spPr/>
    </dgm:pt>
    <dgm:pt modelId="{ADA96D3A-F56B-40FB-BE36-D7505A70F236}" type="pres">
      <dgm:prSet presAssocID="{A171CBFE-EB78-4E3E-82DF-8B16922B9A73}" presName="ThreeConn_1-2" presStyleLbl="fgAccFollowNode1" presStyleIdx="0" presStyleCnt="2">
        <dgm:presLayoutVars>
          <dgm:bulletEnabled val="1"/>
        </dgm:presLayoutVars>
      </dgm:prSet>
      <dgm:spPr/>
    </dgm:pt>
    <dgm:pt modelId="{9B9DAFF5-1852-413E-9C3C-7602F16F6FAE}" type="pres">
      <dgm:prSet presAssocID="{A171CBFE-EB78-4E3E-82DF-8B16922B9A73}" presName="ThreeConn_2-3" presStyleLbl="fgAccFollowNode1" presStyleIdx="1" presStyleCnt="2">
        <dgm:presLayoutVars>
          <dgm:bulletEnabled val="1"/>
        </dgm:presLayoutVars>
      </dgm:prSet>
      <dgm:spPr/>
    </dgm:pt>
    <dgm:pt modelId="{587BCE4A-9FA2-44C5-B92B-6423F54F009F}" type="pres">
      <dgm:prSet presAssocID="{A171CBFE-EB78-4E3E-82DF-8B16922B9A73}" presName="ThreeNodes_1_text" presStyleLbl="node1" presStyleIdx="2" presStyleCnt="3">
        <dgm:presLayoutVars>
          <dgm:bulletEnabled val="1"/>
        </dgm:presLayoutVars>
      </dgm:prSet>
      <dgm:spPr/>
    </dgm:pt>
    <dgm:pt modelId="{B5BE654A-3A09-4172-9C91-88AE23B62459}" type="pres">
      <dgm:prSet presAssocID="{A171CBFE-EB78-4E3E-82DF-8B16922B9A73}" presName="ThreeNodes_2_text" presStyleLbl="node1" presStyleIdx="2" presStyleCnt="3">
        <dgm:presLayoutVars>
          <dgm:bulletEnabled val="1"/>
        </dgm:presLayoutVars>
      </dgm:prSet>
      <dgm:spPr/>
    </dgm:pt>
    <dgm:pt modelId="{6F7ABF8E-F873-4A7E-A0CD-0E02C5EBBDBD}" type="pres">
      <dgm:prSet presAssocID="{A171CBFE-EB78-4E3E-82DF-8B16922B9A73}" presName="ThreeNodes_3_text" presStyleLbl="node1" presStyleIdx="2" presStyleCnt="3">
        <dgm:presLayoutVars>
          <dgm:bulletEnabled val="1"/>
        </dgm:presLayoutVars>
      </dgm:prSet>
      <dgm:spPr/>
    </dgm:pt>
  </dgm:ptLst>
  <dgm:cxnLst>
    <dgm:cxn modelId="{2F8E3A03-947F-4BC3-900D-DA50AE0DAEE1}" type="presOf" srcId="{7948649F-FD2A-47BA-A561-2F2021C113BC}" destId="{0CCD3C1E-02C4-4474-A565-4B1E72F839D9}" srcOrd="0" destOrd="0" presId="urn:microsoft.com/office/officeart/2005/8/layout/vProcess5"/>
    <dgm:cxn modelId="{9E255905-F21C-4B77-A4C9-850C745F2F7E}" srcId="{A171CBFE-EB78-4E3E-82DF-8B16922B9A73}" destId="{7DBB2188-8753-43C7-B787-BB1081F8215B}" srcOrd="2" destOrd="0" parTransId="{A957D8EA-97E7-4FE6-9EB2-0114E277D900}" sibTransId="{4A248090-25C6-48C0-81EB-D85B84B372F7}"/>
    <dgm:cxn modelId="{D65B2B10-7730-4686-8BA8-17E62968BD8E}" type="presOf" srcId="{D47CA87C-0AB1-4CC3-AEA2-93C3059F39FF}" destId="{B07B6CAF-24CC-4CF2-A3CE-7A195B5CFD5E}" srcOrd="0" destOrd="0" presId="urn:microsoft.com/office/officeart/2005/8/layout/vProcess5"/>
    <dgm:cxn modelId="{B2C06113-C2C8-4A5D-9AFD-B79593F56B38}" type="presOf" srcId="{7DBB2188-8753-43C7-B787-BB1081F8215B}" destId="{76AD2A05-517B-408F-BACB-B8168F44FC32}" srcOrd="0" destOrd="0" presId="urn:microsoft.com/office/officeart/2005/8/layout/vProcess5"/>
    <dgm:cxn modelId="{E587AA2E-194F-4629-B58C-AD17A0FB502E}" type="presOf" srcId="{D444D681-65D3-4415-BF9B-798469FA432A}" destId="{ADA96D3A-F56B-40FB-BE36-D7505A70F236}" srcOrd="0" destOrd="0" presId="urn:microsoft.com/office/officeart/2005/8/layout/vProcess5"/>
    <dgm:cxn modelId="{407ADF2F-31F4-4A9C-95F4-2197090EE0A5}" type="presOf" srcId="{D47CA87C-0AB1-4CC3-AEA2-93C3059F39FF}" destId="{B5BE654A-3A09-4172-9C91-88AE23B62459}" srcOrd="1" destOrd="0" presId="urn:microsoft.com/office/officeart/2005/8/layout/vProcess5"/>
    <dgm:cxn modelId="{6463BA5B-2FFD-4ACF-88D0-0488166FA877}" type="presOf" srcId="{7DBB2188-8753-43C7-B787-BB1081F8215B}" destId="{6F7ABF8E-F873-4A7E-A0CD-0E02C5EBBDBD}" srcOrd="1" destOrd="0" presId="urn:microsoft.com/office/officeart/2005/8/layout/vProcess5"/>
    <dgm:cxn modelId="{5AA94949-EA96-46E2-A8C7-1E50A6813B71}" type="presOf" srcId="{7948649F-FD2A-47BA-A561-2F2021C113BC}" destId="{587BCE4A-9FA2-44C5-B92B-6423F54F009F}" srcOrd="1" destOrd="0" presId="urn:microsoft.com/office/officeart/2005/8/layout/vProcess5"/>
    <dgm:cxn modelId="{73613786-B537-41E2-AB7F-41A0A3ECD28E}" type="presOf" srcId="{5A1EC9CD-F3F1-4FD7-B198-B1630B9BF129}" destId="{9B9DAFF5-1852-413E-9C3C-7602F16F6FAE}" srcOrd="0" destOrd="0" presId="urn:microsoft.com/office/officeart/2005/8/layout/vProcess5"/>
    <dgm:cxn modelId="{8C85978B-0911-4AB6-A4D2-204C57D6BCD4}" srcId="{A171CBFE-EB78-4E3E-82DF-8B16922B9A73}" destId="{D47CA87C-0AB1-4CC3-AEA2-93C3059F39FF}" srcOrd="1" destOrd="0" parTransId="{FAC0898A-E46E-495C-AE9E-EB3A8B72F779}" sibTransId="{5A1EC9CD-F3F1-4FD7-B198-B1630B9BF129}"/>
    <dgm:cxn modelId="{7AE17EB8-4EEF-4191-95F4-7D7DAE5070D2}" type="presOf" srcId="{A171CBFE-EB78-4E3E-82DF-8B16922B9A73}" destId="{10D1356C-B420-4C4E-B102-4E0D1D29AC7E}" srcOrd="0" destOrd="0" presId="urn:microsoft.com/office/officeart/2005/8/layout/vProcess5"/>
    <dgm:cxn modelId="{C90B8CBC-6EC1-43E2-B3A5-1F11C797B669}" srcId="{A171CBFE-EB78-4E3E-82DF-8B16922B9A73}" destId="{7948649F-FD2A-47BA-A561-2F2021C113BC}" srcOrd="0" destOrd="0" parTransId="{A83D90DA-DBA8-45A4-B54F-4C14119F7CD5}" sibTransId="{D444D681-65D3-4415-BF9B-798469FA432A}"/>
    <dgm:cxn modelId="{3B514DDE-44E1-4117-9DF9-7DAF056F26AC}" type="presParOf" srcId="{10D1356C-B420-4C4E-B102-4E0D1D29AC7E}" destId="{78F65119-6153-40D2-A680-BB06ABA25C5D}" srcOrd="0" destOrd="0" presId="urn:microsoft.com/office/officeart/2005/8/layout/vProcess5"/>
    <dgm:cxn modelId="{2B15697D-1E85-4538-9452-7CCB62A70EBB}" type="presParOf" srcId="{10D1356C-B420-4C4E-B102-4E0D1D29AC7E}" destId="{0CCD3C1E-02C4-4474-A565-4B1E72F839D9}" srcOrd="1" destOrd="0" presId="urn:microsoft.com/office/officeart/2005/8/layout/vProcess5"/>
    <dgm:cxn modelId="{77F38458-8000-46E4-99B6-2396083C7282}" type="presParOf" srcId="{10D1356C-B420-4C4E-B102-4E0D1D29AC7E}" destId="{B07B6CAF-24CC-4CF2-A3CE-7A195B5CFD5E}" srcOrd="2" destOrd="0" presId="urn:microsoft.com/office/officeart/2005/8/layout/vProcess5"/>
    <dgm:cxn modelId="{A20B5A8A-B7A8-448E-A8B0-7BCC5EC3F6B2}" type="presParOf" srcId="{10D1356C-B420-4C4E-B102-4E0D1D29AC7E}" destId="{76AD2A05-517B-408F-BACB-B8168F44FC32}" srcOrd="3" destOrd="0" presId="urn:microsoft.com/office/officeart/2005/8/layout/vProcess5"/>
    <dgm:cxn modelId="{324AD883-F533-4C90-B08A-786483BE3424}" type="presParOf" srcId="{10D1356C-B420-4C4E-B102-4E0D1D29AC7E}" destId="{ADA96D3A-F56B-40FB-BE36-D7505A70F236}" srcOrd="4" destOrd="0" presId="urn:microsoft.com/office/officeart/2005/8/layout/vProcess5"/>
    <dgm:cxn modelId="{8EFF0F53-E5FB-4267-9A1C-6C86A14B5DAC}" type="presParOf" srcId="{10D1356C-B420-4C4E-B102-4E0D1D29AC7E}" destId="{9B9DAFF5-1852-413E-9C3C-7602F16F6FAE}" srcOrd="5" destOrd="0" presId="urn:microsoft.com/office/officeart/2005/8/layout/vProcess5"/>
    <dgm:cxn modelId="{FA5CFDFC-A57D-458A-B2E6-49365B7D5736}" type="presParOf" srcId="{10D1356C-B420-4C4E-B102-4E0D1D29AC7E}" destId="{587BCE4A-9FA2-44C5-B92B-6423F54F009F}" srcOrd="6" destOrd="0" presId="urn:microsoft.com/office/officeart/2005/8/layout/vProcess5"/>
    <dgm:cxn modelId="{AA62AE5C-1A6D-47E9-9436-C6FC1A550CD8}" type="presParOf" srcId="{10D1356C-B420-4C4E-B102-4E0D1D29AC7E}" destId="{B5BE654A-3A09-4172-9C91-88AE23B62459}" srcOrd="7" destOrd="0" presId="urn:microsoft.com/office/officeart/2005/8/layout/vProcess5"/>
    <dgm:cxn modelId="{5A126C71-C40C-4544-8DCD-ABF089F14421}" type="presParOf" srcId="{10D1356C-B420-4C4E-B102-4E0D1D29AC7E}" destId="{6F7ABF8E-F873-4A7E-A0CD-0E02C5EBBDBD}"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1B067F-9B7A-4455-AA68-B00ECE0770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2134BF-9FC5-47E2-89FA-FEB3F9E55366}">
      <dgm:prSet phldrT="[Text]"/>
      <dgm:spPr>
        <a:solidFill>
          <a:schemeClr val="accent5">
            <a:lumMod val="20000"/>
            <a:lumOff val="80000"/>
          </a:schemeClr>
        </a:solidFill>
      </dgm:spPr>
      <dgm:t>
        <a:bodyPr/>
        <a:lstStyle/>
        <a:p>
          <a:pPr rtl="1"/>
          <a:r>
            <a:rPr lang="fa-IR" b="1" dirty="0">
              <a:solidFill>
                <a:srgbClr val="006666"/>
              </a:solidFill>
              <a:latin typeface="Shabnam" panose="020B0603030804020204" pitchFamily="34" charset="-78"/>
              <a:cs typeface="Shabnam" panose="020B0603030804020204" pitchFamily="34" charset="-78"/>
            </a:rPr>
            <a:t>سطوح مختلف دسترسی و مدیریت متمرکز و آسان برگزاری مسابقات </a:t>
          </a:r>
          <a:endParaRPr lang="en-US" dirty="0">
            <a:solidFill>
              <a:srgbClr val="006666"/>
            </a:solidFill>
          </a:endParaRPr>
        </a:p>
      </dgm:t>
    </dgm:pt>
    <dgm:pt modelId="{C92D0711-6E2B-46F7-96C3-AB0A46E4E014}" type="parTrans" cxnId="{602CBA5B-8B4A-45D5-9BDF-50F8B27CBADF}">
      <dgm:prSet/>
      <dgm:spPr/>
      <dgm:t>
        <a:bodyPr/>
        <a:lstStyle/>
        <a:p>
          <a:endParaRPr lang="en-US"/>
        </a:p>
      </dgm:t>
    </dgm:pt>
    <dgm:pt modelId="{C9982E24-00AF-4467-BFF9-23041C013021}" type="sibTrans" cxnId="{602CBA5B-8B4A-45D5-9BDF-50F8B27CBADF}">
      <dgm:prSet/>
      <dgm:spPr/>
      <dgm:t>
        <a:bodyPr/>
        <a:lstStyle/>
        <a:p>
          <a:endParaRPr lang="en-US"/>
        </a:p>
      </dgm:t>
    </dgm:pt>
    <dgm:pt modelId="{028937E9-3F80-4108-9856-493C902AEE4E}">
      <dgm:prSet phldrT="[Text]" custT="1"/>
      <dgm:spPr/>
      <dgm:t>
        <a:bodyPr/>
        <a:lstStyle/>
        <a:p>
          <a:pPr rtl="1">
            <a:buFont typeface="Arial" panose="020B0604020202020204" pitchFamily="34" charset="0"/>
            <a:buNone/>
          </a:pPr>
          <a:r>
            <a:rPr lang="fa-IR" sz="1050" dirty="0">
              <a:latin typeface="Shabnam" panose="020B0603030804020204" pitchFamily="34" charset="-78"/>
              <a:cs typeface="Shabnam" panose="020B0603030804020204" pitchFamily="34" charset="-78"/>
            </a:rPr>
            <a:t>(در تمام سطوح: کشور، استان، شهرستان)</a:t>
          </a:r>
          <a:endParaRPr lang="en-US" sz="1050" dirty="0"/>
        </a:p>
      </dgm:t>
    </dgm:pt>
    <dgm:pt modelId="{7ABB40A1-8240-4CA2-9838-E7264D4E4B76}" type="parTrans" cxnId="{8826515D-883D-4A45-8C76-7530E007ED84}">
      <dgm:prSet/>
      <dgm:spPr/>
      <dgm:t>
        <a:bodyPr/>
        <a:lstStyle/>
        <a:p>
          <a:endParaRPr lang="en-US"/>
        </a:p>
      </dgm:t>
    </dgm:pt>
    <dgm:pt modelId="{AEE7966C-4A4C-405E-9E2F-CE4A5E1FA6BF}" type="sibTrans" cxnId="{8826515D-883D-4A45-8C76-7530E007ED84}">
      <dgm:prSet/>
      <dgm:spPr/>
      <dgm:t>
        <a:bodyPr/>
        <a:lstStyle/>
        <a:p>
          <a:endParaRPr lang="en-US"/>
        </a:p>
      </dgm:t>
    </dgm:pt>
    <dgm:pt modelId="{F90016B2-0280-4EDC-8A01-F06D6F81E643}">
      <dgm:prSet phldrT="[Text]"/>
      <dgm:spPr>
        <a:solidFill>
          <a:schemeClr val="accent5">
            <a:lumMod val="40000"/>
            <a:lumOff val="60000"/>
          </a:schemeClr>
        </a:solidFill>
      </dgm:spPr>
      <dgm:t>
        <a:bodyPr/>
        <a:lstStyle/>
        <a:p>
          <a:pPr rtl="1"/>
          <a:r>
            <a:rPr lang="fa-IR" b="1" dirty="0">
              <a:solidFill>
                <a:srgbClr val="006666"/>
              </a:solidFill>
              <a:latin typeface="Shabnam" panose="020B0603030804020204" pitchFamily="34" charset="-78"/>
              <a:cs typeface="Shabnam" panose="020B0603030804020204" pitchFamily="34" charset="-78"/>
            </a:rPr>
            <a:t>امکان تعریف و افزودن انواع کاربران </a:t>
          </a:r>
          <a:endParaRPr lang="en-US" dirty="0">
            <a:solidFill>
              <a:srgbClr val="006666"/>
            </a:solidFill>
          </a:endParaRPr>
        </a:p>
      </dgm:t>
    </dgm:pt>
    <dgm:pt modelId="{D822350B-B85F-4468-8F50-32B842095E25}" type="parTrans" cxnId="{4298FAB6-59BE-4A29-8B72-81C0BE39CAE3}">
      <dgm:prSet/>
      <dgm:spPr/>
      <dgm:t>
        <a:bodyPr/>
        <a:lstStyle/>
        <a:p>
          <a:endParaRPr lang="en-US"/>
        </a:p>
      </dgm:t>
    </dgm:pt>
    <dgm:pt modelId="{0402F48A-988A-426A-AE2B-427D6AF18876}" type="sibTrans" cxnId="{4298FAB6-59BE-4A29-8B72-81C0BE39CAE3}">
      <dgm:prSet/>
      <dgm:spPr/>
      <dgm:t>
        <a:bodyPr/>
        <a:lstStyle/>
        <a:p>
          <a:endParaRPr lang="en-US"/>
        </a:p>
      </dgm:t>
    </dgm:pt>
    <dgm:pt modelId="{AB42CC5B-F864-4EFF-A248-75B2C1CE5581}">
      <dgm:prSet phldrT="[Text]" custT="1"/>
      <dgm:spPr/>
      <dgm:t>
        <a:bodyPr/>
        <a:lstStyle/>
        <a:p>
          <a:pPr rtl="1">
            <a:buFont typeface="Arial" panose="020B0604020202020204" pitchFamily="34" charset="0"/>
            <a:buNone/>
          </a:pPr>
          <a:r>
            <a:rPr lang="fa-IR" sz="1050" dirty="0">
              <a:latin typeface="Shabnam" panose="020B0603030804020204" pitchFamily="34" charset="-78"/>
              <a:cs typeface="Shabnam" panose="020B0603030804020204" pitchFamily="34" charset="-78"/>
            </a:rPr>
            <a:t>(عادی، عضو، باشگاه‌ها، مدیران، هیأت‌ها)</a:t>
          </a:r>
          <a:endParaRPr lang="en-US" sz="1050" dirty="0"/>
        </a:p>
      </dgm:t>
    </dgm:pt>
    <dgm:pt modelId="{E765F5B1-8E91-4743-B4A2-C2181EE3964A}" type="parTrans" cxnId="{A927C501-A1E5-4E89-801F-F5B859365A6E}">
      <dgm:prSet/>
      <dgm:spPr/>
      <dgm:t>
        <a:bodyPr/>
        <a:lstStyle/>
        <a:p>
          <a:endParaRPr lang="en-US"/>
        </a:p>
      </dgm:t>
    </dgm:pt>
    <dgm:pt modelId="{F4814AFD-370B-4925-8E51-5BFEFFD66A7E}" type="sibTrans" cxnId="{A927C501-A1E5-4E89-801F-F5B859365A6E}">
      <dgm:prSet/>
      <dgm:spPr/>
      <dgm:t>
        <a:bodyPr/>
        <a:lstStyle/>
        <a:p>
          <a:endParaRPr lang="en-US"/>
        </a:p>
      </dgm:t>
    </dgm:pt>
    <dgm:pt modelId="{8169A422-37B0-4C60-A8D3-E04B8BCA1644}">
      <dgm:prSet phldrT="[Text]"/>
      <dgm:spPr>
        <a:solidFill>
          <a:schemeClr val="accent5">
            <a:lumMod val="60000"/>
            <a:lumOff val="40000"/>
          </a:schemeClr>
        </a:solidFill>
      </dgm:spPr>
      <dgm:t>
        <a:bodyPr/>
        <a:lstStyle/>
        <a:p>
          <a:pPr algn="r"/>
          <a:r>
            <a:rPr lang="fa-IR" b="1" dirty="0">
              <a:solidFill>
                <a:srgbClr val="006666"/>
              </a:solidFill>
              <a:latin typeface="Shabnam" panose="020B0603030804020204" pitchFamily="34" charset="-78"/>
              <a:cs typeface="Shabnam" panose="020B0603030804020204" pitchFamily="34" charset="-78"/>
            </a:rPr>
            <a:t>تشکیل بانک اطلاعاتی و شبکه‌های ارتباطی و استخراج انواع گزارش‌ها </a:t>
          </a:r>
          <a:endParaRPr lang="en-US" dirty="0">
            <a:solidFill>
              <a:srgbClr val="006666"/>
            </a:solidFill>
          </a:endParaRPr>
        </a:p>
      </dgm:t>
    </dgm:pt>
    <dgm:pt modelId="{F237D45E-8B32-434D-B297-F00203E0084E}" type="parTrans" cxnId="{D783D803-178C-4E97-A642-04D120E27788}">
      <dgm:prSet/>
      <dgm:spPr/>
      <dgm:t>
        <a:bodyPr/>
        <a:lstStyle/>
        <a:p>
          <a:endParaRPr lang="en-US"/>
        </a:p>
      </dgm:t>
    </dgm:pt>
    <dgm:pt modelId="{FD76FB46-5E03-4B30-8426-20EB720F81ED}" type="sibTrans" cxnId="{D783D803-178C-4E97-A642-04D120E27788}">
      <dgm:prSet/>
      <dgm:spPr/>
      <dgm:t>
        <a:bodyPr/>
        <a:lstStyle/>
        <a:p>
          <a:endParaRPr lang="en-US"/>
        </a:p>
      </dgm:t>
    </dgm:pt>
    <dgm:pt modelId="{424C9FF5-B525-4FF2-8EC7-12B429064D1F}">
      <dgm:prSet phldrT="[Text]" custT="1"/>
      <dgm:spPr/>
      <dgm:t>
        <a:bodyPr/>
        <a:lstStyle/>
        <a:p>
          <a:pPr rtl="1">
            <a:buFont typeface="Arial" panose="020B0604020202020204" pitchFamily="34" charset="0"/>
            <a:buNone/>
          </a:pPr>
          <a:r>
            <a:rPr lang="fa-IR" sz="1050" dirty="0">
              <a:latin typeface="Shabnam" panose="020B0603030804020204" pitchFamily="34" charset="-78"/>
              <a:cs typeface="Shabnam" panose="020B0603030804020204" pitchFamily="34" charset="-78"/>
            </a:rPr>
            <a:t>(ورزشکاران، مربیان، داوران، باشگاه‌ها)</a:t>
          </a:r>
          <a:endParaRPr lang="en-US" sz="1050" dirty="0"/>
        </a:p>
      </dgm:t>
    </dgm:pt>
    <dgm:pt modelId="{5D6370AC-0119-47BC-88FC-5786B9E32990}" type="parTrans" cxnId="{A998A775-106D-4CED-B877-69CE86132454}">
      <dgm:prSet/>
      <dgm:spPr/>
      <dgm:t>
        <a:bodyPr/>
        <a:lstStyle/>
        <a:p>
          <a:endParaRPr lang="en-US"/>
        </a:p>
      </dgm:t>
    </dgm:pt>
    <dgm:pt modelId="{E1EDC8C6-6334-4FC5-ACE1-E4B95DF92992}" type="sibTrans" cxnId="{A998A775-106D-4CED-B877-69CE86132454}">
      <dgm:prSet/>
      <dgm:spPr/>
      <dgm:t>
        <a:bodyPr/>
        <a:lstStyle/>
        <a:p>
          <a:endParaRPr lang="en-US"/>
        </a:p>
      </dgm:t>
    </dgm:pt>
    <dgm:pt modelId="{30CDE6C1-FC85-4FBB-BC1A-4BEDCC774ADF}">
      <dgm:prSet phldrT="[Text]"/>
      <dgm:spPr>
        <a:solidFill>
          <a:schemeClr val="accent5">
            <a:lumMod val="75000"/>
          </a:schemeClr>
        </a:solidFill>
      </dgm:spPr>
      <dgm:t>
        <a:bodyPr/>
        <a:lstStyle/>
        <a:p>
          <a:pPr rtl="1">
            <a:buFont typeface="Arial" panose="020B0604020202020204" pitchFamily="34" charset="0"/>
            <a:buChar char="•"/>
          </a:pPr>
          <a:r>
            <a:rPr lang="fa-IR" b="1" dirty="0">
              <a:solidFill>
                <a:schemeClr val="bg1"/>
              </a:solidFill>
              <a:latin typeface="Shabnam" panose="020B0603030804020204" pitchFamily="34" charset="-78"/>
              <a:cs typeface="Shabnam" panose="020B0603030804020204" pitchFamily="34" charset="-78"/>
            </a:rPr>
            <a:t>دسترسی لحظه‌ای به اطلاعات ورزشکاران، مربیان، داوران، مسابقات و نتایج</a:t>
          </a:r>
          <a:endParaRPr lang="en-US" dirty="0">
            <a:solidFill>
              <a:schemeClr val="bg1"/>
            </a:solidFill>
          </a:endParaRPr>
        </a:p>
      </dgm:t>
    </dgm:pt>
    <dgm:pt modelId="{95371ABA-67B6-4FA7-92CD-79E86C121566}" type="parTrans" cxnId="{65518951-4762-40D2-9E34-E808E30D8394}">
      <dgm:prSet/>
      <dgm:spPr/>
      <dgm:t>
        <a:bodyPr/>
        <a:lstStyle/>
        <a:p>
          <a:endParaRPr lang="en-US"/>
        </a:p>
      </dgm:t>
    </dgm:pt>
    <dgm:pt modelId="{5ACA1A48-B9B9-4420-8B24-D1A98184541D}" type="sibTrans" cxnId="{65518951-4762-40D2-9E34-E808E30D8394}">
      <dgm:prSet/>
      <dgm:spPr/>
      <dgm:t>
        <a:bodyPr/>
        <a:lstStyle/>
        <a:p>
          <a:endParaRPr lang="en-US"/>
        </a:p>
      </dgm:t>
    </dgm:pt>
    <dgm:pt modelId="{1EA53D8C-02F1-439F-9530-349E27FB45F3}">
      <dgm:prSet phldrT="[Text]"/>
      <dgm:spPr/>
      <dgm:t>
        <a:bodyPr/>
        <a:lstStyle/>
        <a:p>
          <a:pPr rtl="1">
            <a:buNone/>
          </a:pPr>
          <a:r>
            <a:rPr lang="fa-IR" dirty="0"/>
            <a:t> </a:t>
          </a:r>
          <a:endParaRPr lang="en-US" dirty="0"/>
        </a:p>
      </dgm:t>
    </dgm:pt>
    <dgm:pt modelId="{77FB32BF-E038-4710-A02A-12D0DFDF79B2}" type="parTrans" cxnId="{CB5D05EF-8E93-4974-A0B3-31ED78CC5D9C}">
      <dgm:prSet/>
      <dgm:spPr/>
      <dgm:t>
        <a:bodyPr/>
        <a:lstStyle/>
        <a:p>
          <a:endParaRPr lang="en-US"/>
        </a:p>
      </dgm:t>
    </dgm:pt>
    <dgm:pt modelId="{C3E8DE88-FA9F-4DA5-A05D-38CAC4F10C7F}" type="sibTrans" cxnId="{CB5D05EF-8E93-4974-A0B3-31ED78CC5D9C}">
      <dgm:prSet/>
      <dgm:spPr/>
      <dgm:t>
        <a:bodyPr/>
        <a:lstStyle/>
        <a:p>
          <a:endParaRPr lang="en-US"/>
        </a:p>
      </dgm:t>
    </dgm:pt>
    <dgm:pt modelId="{318D2EBA-5DC9-4323-8573-9266FD2D45A3}">
      <dgm:prSet phldrT="[Text]"/>
      <dgm:spPr>
        <a:solidFill>
          <a:schemeClr val="accent5">
            <a:lumMod val="50000"/>
          </a:schemeClr>
        </a:solidFill>
      </dgm:spPr>
      <dgm:t>
        <a:bodyPr/>
        <a:lstStyle/>
        <a:p>
          <a:pPr rtl="1"/>
          <a:r>
            <a:rPr lang="fa-IR" b="1" dirty="0">
              <a:solidFill>
                <a:schemeClr val="bg1"/>
              </a:solidFill>
              <a:latin typeface="Shabnam" panose="020B0603030804020204" pitchFamily="34" charset="-78"/>
              <a:cs typeface="Shabnam" panose="020B0603030804020204" pitchFamily="34" charset="-78"/>
            </a:rPr>
            <a:t>پشتیبانی از گسترش به سایر ورزش‌ها </a:t>
          </a:r>
          <a:endParaRPr lang="en-US" dirty="0">
            <a:solidFill>
              <a:schemeClr val="bg1"/>
            </a:solidFill>
          </a:endParaRPr>
        </a:p>
      </dgm:t>
    </dgm:pt>
    <dgm:pt modelId="{73EB3AED-C0A9-4E01-9BA1-4B230A1C5A78}" type="parTrans" cxnId="{22F0EC34-64DC-48CF-9A5B-2B9CBCA790DC}">
      <dgm:prSet/>
      <dgm:spPr/>
      <dgm:t>
        <a:bodyPr/>
        <a:lstStyle/>
        <a:p>
          <a:endParaRPr lang="en-US"/>
        </a:p>
      </dgm:t>
    </dgm:pt>
    <dgm:pt modelId="{1A733D3E-56D3-4BBB-A0DA-DBC2AF77A51A}" type="sibTrans" cxnId="{22F0EC34-64DC-48CF-9A5B-2B9CBCA790DC}">
      <dgm:prSet/>
      <dgm:spPr/>
      <dgm:t>
        <a:bodyPr/>
        <a:lstStyle/>
        <a:p>
          <a:endParaRPr lang="en-US"/>
        </a:p>
      </dgm:t>
    </dgm:pt>
    <dgm:pt modelId="{C40A273E-1C48-41A6-8713-6F21F1338344}">
      <dgm:prSet phldrT="[Text]" custT="1"/>
      <dgm:spPr/>
      <dgm:t>
        <a:bodyPr/>
        <a:lstStyle/>
        <a:p>
          <a:pPr rtl="1">
            <a:buFont typeface="Arial" panose="020B0604020202020204" pitchFamily="34" charset="0"/>
            <a:buNone/>
          </a:pPr>
          <a:r>
            <a:rPr lang="fa-IR" sz="1050" dirty="0">
              <a:latin typeface="Shabnam" panose="020B0603030804020204" pitchFamily="34" charset="-78"/>
              <a:cs typeface="Shabnam" panose="020B0603030804020204" pitchFamily="34" charset="-78"/>
            </a:rPr>
            <a:t>(قابلیت گسترش و انعطاف‌پذیری پلتفرم در کمترین زمان ممکن برای اضافه کردن ورزش‌های جدید در آینده)</a:t>
          </a:r>
          <a:endParaRPr lang="en-US" sz="1050" dirty="0"/>
        </a:p>
      </dgm:t>
    </dgm:pt>
    <dgm:pt modelId="{34C66213-0BB5-44ED-8165-52EB52D0DE71}" type="parTrans" cxnId="{D8BD89BE-05A8-4CB0-A3E7-5DEF3D83FA53}">
      <dgm:prSet/>
      <dgm:spPr/>
      <dgm:t>
        <a:bodyPr/>
        <a:lstStyle/>
        <a:p>
          <a:endParaRPr lang="en-US"/>
        </a:p>
      </dgm:t>
    </dgm:pt>
    <dgm:pt modelId="{C03589BF-0F7F-4C0A-B8ED-D8BA991173FF}" type="sibTrans" cxnId="{D8BD89BE-05A8-4CB0-A3E7-5DEF3D83FA53}">
      <dgm:prSet/>
      <dgm:spPr/>
      <dgm:t>
        <a:bodyPr/>
        <a:lstStyle/>
        <a:p>
          <a:endParaRPr lang="en-US"/>
        </a:p>
      </dgm:t>
    </dgm:pt>
    <dgm:pt modelId="{DFDDB320-95D3-439C-9AEA-9D002B9CFD04}" type="pres">
      <dgm:prSet presAssocID="{F31B067F-9B7A-4455-AA68-B00ECE07707E}" presName="linear" presStyleCnt="0">
        <dgm:presLayoutVars>
          <dgm:animLvl val="lvl"/>
          <dgm:resizeHandles val="exact"/>
        </dgm:presLayoutVars>
      </dgm:prSet>
      <dgm:spPr/>
    </dgm:pt>
    <dgm:pt modelId="{FFBA8043-3FF0-4159-9CAA-7F3CB7CF4A3D}" type="pres">
      <dgm:prSet presAssocID="{EB2134BF-9FC5-47E2-89FA-FEB3F9E55366}" presName="parentText" presStyleLbl="node1" presStyleIdx="0" presStyleCnt="5">
        <dgm:presLayoutVars>
          <dgm:chMax val="0"/>
          <dgm:bulletEnabled val="1"/>
        </dgm:presLayoutVars>
      </dgm:prSet>
      <dgm:spPr/>
    </dgm:pt>
    <dgm:pt modelId="{D1DB5954-B4C9-4A15-A5A6-B54D17ED154A}" type="pres">
      <dgm:prSet presAssocID="{EB2134BF-9FC5-47E2-89FA-FEB3F9E55366}" presName="childText" presStyleLbl="revTx" presStyleIdx="0" presStyleCnt="5">
        <dgm:presLayoutVars>
          <dgm:bulletEnabled val="1"/>
        </dgm:presLayoutVars>
      </dgm:prSet>
      <dgm:spPr/>
    </dgm:pt>
    <dgm:pt modelId="{8B8DEE0E-D127-4AC2-9A2F-E69C2A7D3E02}" type="pres">
      <dgm:prSet presAssocID="{F90016B2-0280-4EDC-8A01-F06D6F81E643}" presName="parentText" presStyleLbl="node1" presStyleIdx="1" presStyleCnt="5">
        <dgm:presLayoutVars>
          <dgm:chMax val="0"/>
          <dgm:bulletEnabled val="1"/>
        </dgm:presLayoutVars>
      </dgm:prSet>
      <dgm:spPr/>
    </dgm:pt>
    <dgm:pt modelId="{2D071AE2-B43B-457B-B21F-6E79B9245516}" type="pres">
      <dgm:prSet presAssocID="{F90016B2-0280-4EDC-8A01-F06D6F81E643}" presName="childText" presStyleLbl="revTx" presStyleIdx="1" presStyleCnt="5">
        <dgm:presLayoutVars>
          <dgm:bulletEnabled val="1"/>
        </dgm:presLayoutVars>
      </dgm:prSet>
      <dgm:spPr/>
    </dgm:pt>
    <dgm:pt modelId="{E689327F-9991-459E-BF84-6E51428B277C}" type="pres">
      <dgm:prSet presAssocID="{8169A422-37B0-4C60-A8D3-E04B8BCA1644}" presName="parentText" presStyleLbl="node1" presStyleIdx="2" presStyleCnt="5">
        <dgm:presLayoutVars>
          <dgm:chMax val="0"/>
          <dgm:bulletEnabled val="1"/>
        </dgm:presLayoutVars>
      </dgm:prSet>
      <dgm:spPr/>
    </dgm:pt>
    <dgm:pt modelId="{F3DB6AE4-3C12-4255-9C46-E17A864E2C7F}" type="pres">
      <dgm:prSet presAssocID="{8169A422-37B0-4C60-A8D3-E04B8BCA1644}" presName="childText" presStyleLbl="revTx" presStyleIdx="2" presStyleCnt="5">
        <dgm:presLayoutVars>
          <dgm:bulletEnabled val="1"/>
        </dgm:presLayoutVars>
      </dgm:prSet>
      <dgm:spPr/>
    </dgm:pt>
    <dgm:pt modelId="{36EC1BD6-467E-4237-8206-E9A03273068F}" type="pres">
      <dgm:prSet presAssocID="{30CDE6C1-FC85-4FBB-BC1A-4BEDCC774ADF}" presName="parentText" presStyleLbl="node1" presStyleIdx="3" presStyleCnt="5">
        <dgm:presLayoutVars>
          <dgm:chMax val="0"/>
          <dgm:bulletEnabled val="1"/>
        </dgm:presLayoutVars>
      </dgm:prSet>
      <dgm:spPr/>
    </dgm:pt>
    <dgm:pt modelId="{8FA6234D-90E3-4C13-A4CF-65D2CB8FDCA2}" type="pres">
      <dgm:prSet presAssocID="{30CDE6C1-FC85-4FBB-BC1A-4BEDCC774ADF}" presName="childText" presStyleLbl="revTx" presStyleIdx="3" presStyleCnt="5">
        <dgm:presLayoutVars>
          <dgm:bulletEnabled val="1"/>
        </dgm:presLayoutVars>
      </dgm:prSet>
      <dgm:spPr/>
    </dgm:pt>
    <dgm:pt modelId="{7CC2688C-FF59-40EF-A5B1-320252E19A58}" type="pres">
      <dgm:prSet presAssocID="{318D2EBA-5DC9-4323-8573-9266FD2D45A3}" presName="parentText" presStyleLbl="node1" presStyleIdx="4" presStyleCnt="5">
        <dgm:presLayoutVars>
          <dgm:chMax val="0"/>
          <dgm:bulletEnabled val="1"/>
        </dgm:presLayoutVars>
      </dgm:prSet>
      <dgm:spPr/>
    </dgm:pt>
    <dgm:pt modelId="{6FDAC4AC-F5FF-4F32-B7DC-62BB4B3EB3B1}" type="pres">
      <dgm:prSet presAssocID="{318D2EBA-5DC9-4323-8573-9266FD2D45A3}" presName="childText" presStyleLbl="revTx" presStyleIdx="4" presStyleCnt="5">
        <dgm:presLayoutVars>
          <dgm:bulletEnabled val="1"/>
        </dgm:presLayoutVars>
      </dgm:prSet>
      <dgm:spPr/>
    </dgm:pt>
  </dgm:ptLst>
  <dgm:cxnLst>
    <dgm:cxn modelId="{A927C501-A1E5-4E89-801F-F5B859365A6E}" srcId="{F90016B2-0280-4EDC-8A01-F06D6F81E643}" destId="{AB42CC5B-F864-4EFF-A248-75B2C1CE5581}" srcOrd="0" destOrd="0" parTransId="{E765F5B1-8E91-4743-B4A2-C2181EE3964A}" sibTransId="{F4814AFD-370B-4925-8E51-5BFEFFD66A7E}"/>
    <dgm:cxn modelId="{D783D803-178C-4E97-A642-04D120E27788}" srcId="{F31B067F-9B7A-4455-AA68-B00ECE07707E}" destId="{8169A422-37B0-4C60-A8D3-E04B8BCA1644}" srcOrd="2" destOrd="0" parTransId="{F237D45E-8B32-434D-B297-F00203E0084E}" sibTransId="{FD76FB46-5E03-4B30-8426-20EB720F81ED}"/>
    <dgm:cxn modelId="{B93D4C20-03B5-4139-8C01-103CB1269E59}" type="presOf" srcId="{F31B067F-9B7A-4455-AA68-B00ECE07707E}" destId="{DFDDB320-95D3-439C-9AEA-9D002B9CFD04}" srcOrd="0" destOrd="0" presId="urn:microsoft.com/office/officeart/2005/8/layout/vList2"/>
    <dgm:cxn modelId="{22F0EC34-64DC-48CF-9A5B-2B9CBCA790DC}" srcId="{F31B067F-9B7A-4455-AA68-B00ECE07707E}" destId="{318D2EBA-5DC9-4323-8573-9266FD2D45A3}" srcOrd="4" destOrd="0" parTransId="{73EB3AED-C0A9-4E01-9BA1-4B230A1C5A78}" sibTransId="{1A733D3E-56D3-4BBB-A0DA-DBC2AF77A51A}"/>
    <dgm:cxn modelId="{550ABC3D-810E-453D-A2E2-0F590B10150F}" type="presOf" srcId="{30CDE6C1-FC85-4FBB-BC1A-4BEDCC774ADF}" destId="{36EC1BD6-467E-4237-8206-E9A03273068F}" srcOrd="0" destOrd="0" presId="urn:microsoft.com/office/officeart/2005/8/layout/vList2"/>
    <dgm:cxn modelId="{602CBA5B-8B4A-45D5-9BDF-50F8B27CBADF}" srcId="{F31B067F-9B7A-4455-AA68-B00ECE07707E}" destId="{EB2134BF-9FC5-47E2-89FA-FEB3F9E55366}" srcOrd="0" destOrd="0" parTransId="{C92D0711-6E2B-46F7-96C3-AB0A46E4E014}" sibTransId="{C9982E24-00AF-4467-BFF9-23041C013021}"/>
    <dgm:cxn modelId="{F1F5FD5C-83AC-4796-A01C-7E37B0D993AC}" type="presOf" srcId="{424C9FF5-B525-4FF2-8EC7-12B429064D1F}" destId="{F3DB6AE4-3C12-4255-9C46-E17A864E2C7F}" srcOrd="0" destOrd="0" presId="urn:microsoft.com/office/officeart/2005/8/layout/vList2"/>
    <dgm:cxn modelId="{8826515D-883D-4A45-8C76-7530E007ED84}" srcId="{EB2134BF-9FC5-47E2-89FA-FEB3F9E55366}" destId="{028937E9-3F80-4108-9856-493C902AEE4E}" srcOrd="0" destOrd="0" parTransId="{7ABB40A1-8240-4CA2-9838-E7264D4E4B76}" sibTransId="{AEE7966C-4A4C-405E-9E2F-CE4A5E1FA6BF}"/>
    <dgm:cxn modelId="{EEA9925F-4123-4BCE-B8E0-865C7D873592}" type="presOf" srcId="{AB42CC5B-F864-4EFF-A248-75B2C1CE5581}" destId="{2D071AE2-B43B-457B-B21F-6E79B9245516}" srcOrd="0" destOrd="0" presId="urn:microsoft.com/office/officeart/2005/8/layout/vList2"/>
    <dgm:cxn modelId="{D6A25B46-D288-4279-BF0A-7126C25F7293}" type="presOf" srcId="{028937E9-3F80-4108-9856-493C902AEE4E}" destId="{D1DB5954-B4C9-4A15-A5A6-B54D17ED154A}" srcOrd="0" destOrd="0" presId="urn:microsoft.com/office/officeart/2005/8/layout/vList2"/>
    <dgm:cxn modelId="{A0597E49-E040-438E-AF33-52917114F5C1}" type="presOf" srcId="{8169A422-37B0-4C60-A8D3-E04B8BCA1644}" destId="{E689327F-9991-459E-BF84-6E51428B277C}" srcOrd="0" destOrd="0" presId="urn:microsoft.com/office/officeart/2005/8/layout/vList2"/>
    <dgm:cxn modelId="{E91D7C6E-C12A-4272-B79F-08B88703B6CB}" type="presOf" srcId="{F90016B2-0280-4EDC-8A01-F06D6F81E643}" destId="{8B8DEE0E-D127-4AC2-9A2F-E69C2A7D3E02}" srcOrd="0" destOrd="0" presId="urn:microsoft.com/office/officeart/2005/8/layout/vList2"/>
    <dgm:cxn modelId="{BA270071-036E-45E1-A9B9-DF3F54E0D7F2}" type="presOf" srcId="{EB2134BF-9FC5-47E2-89FA-FEB3F9E55366}" destId="{FFBA8043-3FF0-4159-9CAA-7F3CB7CF4A3D}" srcOrd="0" destOrd="0" presId="urn:microsoft.com/office/officeart/2005/8/layout/vList2"/>
    <dgm:cxn modelId="{65518951-4762-40D2-9E34-E808E30D8394}" srcId="{F31B067F-9B7A-4455-AA68-B00ECE07707E}" destId="{30CDE6C1-FC85-4FBB-BC1A-4BEDCC774ADF}" srcOrd="3" destOrd="0" parTransId="{95371ABA-67B6-4FA7-92CD-79E86C121566}" sibTransId="{5ACA1A48-B9B9-4420-8B24-D1A98184541D}"/>
    <dgm:cxn modelId="{A998A775-106D-4CED-B877-69CE86132454}" srcId="{8169A422-37B0-4C60-A8D3-E04B8BCA1644}" destId="{424C9FF5-B525-4FF2-8EC7-12B429064D1F}" srcOrd="0" destOrd="0" parTransId="{5D6370AC-0119-47BC-88FC-5786B9E32990}" sibTransId="{E1EDC8C6-6334-4FC5-ACE1-E4B95DF92992}"/>
    <dgm:cxn modelId="{6AA3177C-06CC-444B-9A36-CD68974AF0D7}" type="presOf" srcId="{1EA53D8C-02F1-439F-9530-349E27FB45F3}" destId="{8FA6234D-90E3-4C13-A4CF-65D2CB8FDCA2}" srcOrd="0" destOrd="0" presId="urn:microsoft.com/office/officeart/2005/8/layout/vList2"/>
    <dgm:cxn modelId="{EB1FA0A7-4B26-471D-A840-00641EB94FCA}" type="presOf" srcId="{C40A273E-1C48-41A6-8713-6F21F1338344}" destId="{6FDAC4AC-F5FF-4F32-B7DC-62BB4B3EB3B1}" srcOrd="0" destOrd="0" presId="urn:microsoft.com/office/officeart/2005/8/layout/vList2"/>
    <dgm:cxn modelId="{4298FAB6-59BE-4A29-8B72-81C0BE39CAE3}" srcId="{F31B067F-9B7A-4455-AA68-B00ECE07707E}" destId="{F90016B2-0280-4EDC-8A01-F06D6F81E643}" srcOrd="1" destOrd="0" parTransId="{D822350B-B85F-4468-8F50-32B842095E25}" sibTransId="{0402F48A-988A-426A-AE2B-427D6AF18876}"/>
    <dgm:cxn modelId="{D8BD89BE-05A8-4CB0-A3E7-5DEF3D83FA53}" srcId="{318D2EBA-5DC9-4323-8573-9266FD2D45A3}" destId="{C40A273E-1C48-41A6-8713-6F21F1338344}" srcOrd="0" destOrd="0" parTransId="{34C66213-0BB5-44ED-8165-52EB52D0DE71}" sibTransId="{C03589BF-0F7F-4C0A-B8ED-D8BA991173FF}"/>
    <dgm:cxn modelId="{43CFCDE1-79EB-457A-BCDE-104C79254DDA}" type="presOf" srcId="{318D2EBA-5DC9-4323-8573-9266FD2D45A3}" destId="{7CC2688C-FF59-40EF-A5B1-320252E19A58}" srcOrd="0" destOrd="0" presId="urn:microsoft.com/office/officeart/2005/8/layout/vList2"/>
    <dgm:cxn modelId="{CB5D05EF-8E93-4974-A0B3-31ED78CC5D9C}" srcId="{30CDE6C1-FC85-4FBB-BC1A-4BEDCC774ADF}" destId="{1EA53D8C-02F1-439F-9530-349E27FB45F3}" srcOrd="0" destOrd="0" parTransId="{77FB32BF-E038-4710-A02A-12D0DFDF79B2}" sibTransId="{C3E8DE88-FA9F-4DA5-A05D-38CAC4F10C7F}"/>
    <dgm:cxn modelId="{14F6F03D-A28B-4709-86CE-0F2A50603495}" type="presParOf" srcId="{DFDDB320-95D3-439C-9AEA-9D002B9CFD04}" destId="{FFBA8043-3FF0-4159-9CAA-7F3CB7CF4A3D}" srcOrd="0" destOrd="0" presId="urn:microsoft.com/office/officeart/2005/8/layout/vList2"/>
    <dgm:cxn modelId="{04122CE5-ADA7-44F6-B94E-C9D4B3A501F6}" type="presParOf" srcId="{DFDDB320-95D3-439C-9AEA-9D002B9CFD04}" destId="{D1DB5954-B4C9-4A15-A5A6-B54D17ED154A}" srcOrd="1" destOrd="0" presId="urn:microsoft.com/office/officeart/2005/8/layout/vList2"/>
    <dgm:cxn modelId="{601FE9AD-BB35-41AE-B129-93427E3A3154}" type="presParOf" srcId="{DFDDB320-95D3-439C-9AEA-9D002B9CFD04}" destId="{8B8DEE0E-D127-4AC2-9A2F-E69C2A7D3E02}" srcOrd="2" destOrd="0" presId="urn:microsoft.com/office/officeart/2005/8/layout/vList2"/>
    <dgm:cxn modelId="{E5D0DBA9-C562-4F16-BC1F-D1D2732204AF}" type="presParOf" srcId="{DFDDB320-95D3-439C-9AEA-9D002B9CFD04}" destId="{2D071AE2-B43B-457B-B21F-6E79B9245516}" srcOrd="3" destOrd="0" presId="urn:microsoft.com/office/officeart/2005/8/layout/vList2"/>
    <dgm:cxn modelId="{F5F92A39-5AA9-42A3-9711-1ED8536CFE21}" type="presParOf" srcId="{DFDDB320-95D3-439C-9AEA-9D002B9CFD04}" destId="{E689327F-9991-459E-BF84-6E51428B277C}" srcOrd="4" destOrd="0" presId="urn:microsoft.com/office/officeart/2005/8/layout/vList2"/>
    <dgm:cxn modelId="{73A937C9-1528-499B-ADE8-B8D34F5422D8}" type="presParOf" srcId="{DFDDB320-95D3-439C-9AEA-9D002B9CFD04}" destId="{F3DB6AE4-3C12-4255-9C46-E17A864E2C7F}" srcOrd="5" destOrd="0" presId="urn:microsoft.com/office/officeart/2005/8/layout/vList2"/>
    <dgm:cxn modelId="{44F72840-D98E-43CD-AEB7-860BC5CB822E}" type="presParOf" srcId="{DFDDB320-95D3-439C-9AEA-9D002B9CFD04}" destId="{36EC1BD6-467E-4237-8206-E9A03273068F}" srcOrd="6" destOrd="0" presId="urn:microsoft.com/office/officeart/2005/8/layout/vList2"/>
    <dgm:cxn modelId="{9B5CEA82-78E1-4491-BA95-320D572374E6}" type="presParOf" srcId="{DFDDB320-95D3-439C-9AEA-9D002B9CFD04}" destId="{8FA6234D-90E3-4C13-A4CF-65D2CB8FDCA2}" srcOrd="7" destOrd="0" presId="urn:microsoft.com/office/officeart/2005/8/layout/vList2"/>
    <dgm:cxn modelId="{218AD938-56ED-4DF5-BF75-7252C1A59974}" type="presParOf" srcId="{DFDDB320-95D3-439C-9AEA-9D002B9CFD04}" destId="{7CC2688C-FF59-40EF-A5B1-320252E19A58}" srcOrd="8" destOrd="0" presId="urn:microsoft.com/office/officeart/2005/8/layout/vList2"/>
    <dgm:cxn modelId="{9D26332E-4C52-420F-A0BC-A91EDA3B65E0}" type="presParOf" srcId="{DFDDB320-95D3-439C-9AEA-9D002B9CFD04}" destId="{6FDAC4AC-F5FF-4F32-B7DC-62BB4B3EB3B1}"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625217-D8D0-4146-BD0D-5980949F614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C5F2AAA-1C53-4BBF-8B88-B6B65F8A60C9}">
      <dgm:prSet phldrT="[Text]"/>
      <dgm:spPr/>
      <dgm:t>
        <a:bodyPr/>
        <a:lstStyle/>
        <a:p>
          <a:pPr rtl="0"/>
          <a:r>
            <a:rPr lang="fa-IR" dirty="0">
              <a:solidFill>
                <a:schemeClr val="tx1"/>
              </a:solidFill>
              <a:latin typeface="Shabnam" panose="020B0603030804020204" pitchFamily="34" charset="-78"/>
              <a:cs typeface="Shabnam" panose="020B0603030804020204" pitchFamily="34" charset="-78"/>
            </a:rPr>
            <a:t>ثبت نام و ورود</a:t>
          </a:r>
          <a:endParaRPr lang="en-US" dirty="0"/>
        </a:p>
      </dgm:t>
    </dgm:pt>
    <dgm:pt modelId="{711E73C3-6656-4081-8E14-5545829BD673}" type="parTrans" cxnId="{52EE095B-5D7A-4ED9-B960-6D2F275E34E7}">
      <dgm:prSet/>
      <dgm:spPr/>
      <dgm:t>
        <a:bodyPr/>
        <a:lstStyle/>
        <a:p>
          <a:endParaRPr lang="en-US"/>
        </a:p>
      </dgm:t>
    </dgm:pt>
    <dgm:pt modelId="{4555244F-54C0-4ACE-B130-74F67E500966}" type="sibTrans" cxnId="{52EE095B-5D7A-4ED9-B960-6D2F275E34E7}">
      <dgm:prSet/>
      <dgm:spPr/>
      <dgm:t>
        <a:bodyPr/>
        <a:lstStyle/>
        <a:p>
          <a:endParaRPr lang="en-US"/>
        </a:p>
      </dgm:t>
    </dgm:pt>
    <dgm:pt modelId="{42D53284-8368-4BAD-96EE-3A25DF4674E1}">
      <dgm:prSet phldrT="[Text]" custT="1"/>
      <dgm:spPr/>
      <dgm:t>
        <a:bodyPr/>
        <a:lstStyle/>
        <a:p>
          <a:r>
            <a:rPr lang="fa-IR" sz="1200" dirty="0">
              <a:solidFill>
                <a:schemeClr val="tx1"/>
              </a:solidFill>
              <a:latin typeface="Shabnam" panose="020B0603030804020204" pitchFamily="34" charset="-78"/>
              <a:ea typeface="+mn-ea"/>
              <a:cs typeface="Shabnam" panose="020B0603030804020204" pitchFamily="34" charset="-78"/>
            </a:rPr>
            <a:t>مدیریت برگزاری مسابقات </a:t>
          </a:r>
          <a:br>
            <a:rPr lang="fa-IR" sz="1200" dirty="0">
              <a:solidFill>
                <a:schemeClr val="tx1"/>
              </a:solidFill>
              <a:latin typeface="Shabnam" panose="020B0603030804020204" pitchFamily="34" charset="-78"/>
              <a:ea typeface="+mn-ea"/>
              <a:cs typeface="Shabnam" panose="020B0603030804020204" pitchFamily="34" charset="-78"/>
            </a:rPr>
          </a:br>
          <a:r>
            <a:rPr lang="fa-IR" sz="1050" dirty="0">
              <a:solidFill>
                <a:schemeClr val="tx1"/>
              </a:solidFill>
              <a:latin typeface="Shabnam" panose="020B0603030804020204" pitchFamily="34" charset="-78"/>
              <a:ea typeface="+mn-ea"/>
              <a:cs typeface="Shabnam" panose="020B0603030804020204" pitchFamily="34" charset="-78"/>
            </a:rPr>
            <a:t>(ویژه مدیران و برگزارکنندگان)</a:t>
          </a:r>
          <a:endParaRPr lang="en-US" sz="1200" b="0" dirty="0">
            <a:solidFill>
              <a:schemeClr val="tx1"/>
            </a:solidFill>
          </a:endParaRPr>
        </a:p>
      </dgm:t>
    </dgm:pt>
    <dgm:pt modelId="{C73170E2-409A-4251-B324-5BD7A40C13D8}" type="parTrans" cxnId="{8FE7CFC6-5CB4-4879-A398-566951EABD1B}">
      <dgm:prSet/>
      <dgm:spPr/>
      <dgm:t>
        <a:bodyPr/>
        <a:lstStyle/>
        <a:p>
          <a:endParaRPr lang="en-US"/>
        </a:p>
      </dgm:t>
    </dgm:pt>
    <dgm:pt modelId="{E8726B98-C786-4F30-A79D-9660115186D4}" type="sibTrans" cxnId="{8FE7CFC6-5CB4-4879-A398-566951EABD1B}">
      <dgm:prSet/>
      <dgm:spPr/>
      <dgm:t>
        <a:bodyPr/>
        <a:lstStyle/>
        <a:p>
          <a:endParaRPr lang="en-US"/>
        </a:p>
      </dgm:t>
    </dgm:pt>
    <dgm:pt modelId="{67BE0FBE-BC19-4445-97CC-57A80E1003B2}">
      <dgm:prSet phldrT="[Text]" custT="1"/>
      <dgm:spPr/>
      <dgm:t>
        <a:bodyPr/>
        <a:lstStyle/>
        <a:p>
          <a:r>
            <a:rPr lang="fa-IR" sz="1100" dirty="0">
              <a:solidFill>
                <a:schemeClr val="tx1"/>
              </a:solidFill>
              <a:latin typeface="Shabnam" panose="020B0603030804020204" pitchFamily="34" charset="-78"/>
              <a:ea typeface="+mn-ea"/>
              <a:cs typeface="Shabnam" panose="020B0603030804020204" pitchFamily="34" charset="-78"/>
            </a:rPr>
            <a:t>دسترسی و مدیریت سیستم</a:t>
          </a:r>
        </a:p>
        <a:p>
          <a:pPr>
            <a:buNone/>
          </a:pPr>
          <a:r>
            <a:rPr lang="fa-IR" sz="1050" dirty="0">
              <a:solidFill>
                <a:schemeClr val="tx1"/>
              </a:solidFill>
              <a:latin typeface="Shabnam" panose="020B0603030804020204" pitchFamily="34" charset="-78"/>
              <a:ea typeface="+mn-ea"/>
              <a:cs typeface="Shabnam" panose="020B0603030804020204" pitchFamily="34" charset="-78"/>
            </a:rPr>
            <a:t>(ویژه مدیران سامانه)</a:t>
          </a:r>
          <a:endParaRPr lang="en-US" sz="1050" dirty="0">
            <a:solidFill>
              <a:schemeClr val="tx1"/>
            </a:solidFill>
          </a:endParaRPr>
        </a:p>
      </dgm:t>
    </dgm:pt>
    <dgm:pt modelId="{B4A14FAC-A34C-475B-B7C9-EC24994F4D8E}" type="parTrans" cxnId="{E6DCF2AC-9EFD-444B-A4C8-090220933BDE}">
      <dgm:prSet/>
      <dgm:spPr/>
      <dgm:t>
        <a:bodyPr/>
        <a:lstStyle/>
        <a:p>
          <a:endParaRPr lang="en-US"/>
        </a:p>
      </dgm:t>
    </dgm:pt>
    <dgm:pt modelId="{453FF484-24E4-448C-A4A7-C9D14F3040C7}" type="sibTrans" cxnId="{E6DCF2AC-9EFD-444B-A4C8-090220933BDE}">
      <dgm:prSet/>
      <dgm:spPr/>
      <dgm:t>
        <a:bodyPr/>
        <a:lstStyle/>
        <a:p>
          <a:endParaRPr lang="en-US"/>
        </a:p>
      </dgm:t>
    </dgm:pt>
    <dgm:pt modelId="{E4D22026-1A5D-4E1D-ADF9-9FA5A705BF64}">
      <dgm:prSet/>
      <dgm:spPr/>
      <dgm:t>
        <a:bodyPr/>
        <a:lstStyle/>
        <a:p>
          <a:r>
            <a:rPr lang="fa-IR" dirty="0">
              <a:solidFill>
                <a:schemeClr val="tx1"/>
              </a:solidFill>
              <a:latin typeface="Shabnam" panose="020B0603030804020204" pitchFamily="34" charset="-78"/>
              <a:ea typeface="+mn-ea"/>
              <a:cs typeface="Shabnam" panose="020B0603030804020204" pitchFamily="34" charset="-78"/>
            </a:rPr>
            <a:t>تکمیل اطلاعات پروفایل</a:t>
          </a:r>
          <a:endParaRPr lang="en-US" dirty="0">
            <a:solidFill>
              <a:schemeClr val="tx1"/>
            </a:solidFill>
          </a:endParaRPr>
        </a:p>
      </dgm:t>
    </dgm:pt>
    <dgm:pt modelId="{B46C8CB2-79CA-45D9-B283-AD6BF879A562}" type="parTrans" cxnId="{8A5332DF-8CC0-40B0-B09D-E99523D3C73F}">
      <dgm:prSet/>
      <dgm:spPr/>
      <dgm:t>
        <a:bodyPr/>
        <a:lstStyle/>
        <a:p>
          <a:endParaRPr lang="en-US"/>
        </a:p>
      </dgm:t>
    </dgm:pt>
    <dgm:pt modelId="{B4C92316-8616-460B-8F86-EB44CE7B337E}" type="sibTrans" cxnId="{8A5332DF-8CC0-40B0-B09D-E99523D3C73F}">
      <dgm:prSet/>
      <dgm:spPr/>
      <dgm:t>
        <a:bodyPr/>
        <a:lstStyle/>
        <a:p>
          <a:endParaRPr lang="en-US"/>
        </a:p>
      </dgm:t>
    </dgm:pt>
    <dgm:pt modelId="{0789D7AD-1A36-4D37-8F84-2E2DC43EF5E4}">
      <dgm:prSet custT="1"/>
      <dgm:spPr/>
      <dgm:t>
        <a:bodyPr/>
        <a:lstStyle/>
        <a:p>
          <a:r>
            <a:rPr lang="fa-IR" sz="1400" dirty="0">
              <a:solidFill>
                <a:schemeClr val="tx1"/>
              </a:solidFill>
              <a:latin typeface="Shabnam" panose="020B0603030804020204" pitchFamily="34" charset="-78"/>
              <a:ea typeface="+mn-ea"/>
              <a:cs typeface="Shabnam" panose="020B0603030804020204" pitchFamily="34" charset="-78"/>
            </a:rPr>
            <a:t>مشاهده و ثبت نام در مسابقات</a:t>
          </a:r>
          <a:br>
            <a:rPr lang="fa-IR" sz="1400" dirty="0">
              <a:solidFill>
                <a:schemeClr val="tx1"/>
              </a:solidFill>
              <a:latin typeface="Shabnam" panose="020B0603030804020204" pitchFamily="34" charset="-78"/>
              <a:ea typeface="+mn-ea"/>
              <a:cs typeface="Shabnam" panose="020B0603030804020204" pitchFamily="34" charset="-78"/>
            </a:rPr>
          </a:br>
          <a:r>
            <a:rPr lang="fa-IR" sz="1050" dirty="0">
              <a:solidFill>
                <a:schemeClr val="tx1"/>
              </a:solidFill>
              <a:latin typeface="Shabnam" panose="020B0603030804020204" pitchFamily="34" charset="-78"/>
              <a:ea typeface="+mn-ea"/>
              <a:cs typeface="Shabnam" panose="020B0603030804020204" pitchFamily="34" charset="-78"/>
            </a:rPr>
            <a:t>(ویژه کاربران)</a:t>
          </a:r>
          <a:endParaRPr lang="en-US" sz="1400" dirty="0">
            <a:solidFill>
              <a:schemeClr val="tx1"/>
            </a:solidFill>
          </a:endParaRPr>
        </a:p>
      </dgm:t>
    </dgm:pt>
    <dgm:pt modelId="{6CD42E4F-9480-4F98-98C4-ADB63B2E2B6E}" type="parTrans" cxnId="{7D2AFF86-EDA9-472F-8708-525BD3B4FC06}">
      <dgm:prSet/>
      <dgm:spPr/>
      <dgm:t>
        <a:bodyPr/>
        <a:lstStyle/>
        <a:p>
          <a:endParaRPr lang="en-US"/>
        </a:p>
      </dgm:t>
    </dgm:pt>
    <dgm:pt modelId="{97B12F6E-2BC3-410B-B741-C633A2114A78}" type="sibTrans" cxnId="{7D2AFF86-EDA9-472F-8708-525BD3B4FC06}">
      <dgm:prSet/>
      <dgm:spPr/>
      <dgm:t>
        <a:bodyPr/>
        <a:lstStyle/>
        <a:p>
          <a:endParaRPr lang="en-US"/>
        </a:p>
      </dgm:t>
    </dgm:pt>
    <dgm:pt modelId="{8EBB0B81-FA63-49AC-A618-DC342B36D065}" type="pres">
      <dgm:prSet presAssocID="{D3625217-D8D0-4146-BD0D-5980949F6149}" presName="Name0" presStyleCnt="0">
        <dgm:presLayoutVars>
          <dgm:chMax val="11"/>
          <dgm:chPref val="11"/>
          <dgm:dir/>
          <dgm:resizeHandles/>
        </dgm:presLayoutVars>
      </dgm:prSet>
      <dgm:spPr/>
    </dgm:pt>
    <dgm:pt modelId="{82A5241C-8E3E-4248-8697-A34BE6BA7DC0}" type="pres">
      <dgm:prSet presAssocID="{67BE0FBE-BC19-4445-97CC-57A80E1003B2}" presName="Accent5" presStyleCnt="0"/>
      <dgm:spPr/>
    </dgm:pt>
    <dgm:pt modelId="{38937CC5-2360-488C-B1F8-B3F5D4DBFE83}" type="pres">
      <dgm:prSet presAssocID="{67BE0FBE-BC19-4445-97CC-57A80E1003B2}" presName="Accent" presStyleLbl="node1" presStyleIdx="0" presStyleCnt="5"/>
      <dgm:spPr>
        <a:solidFill>
          <a:srgbClr val="006666"/>
        </a:solidFill>
      </dgm:spPr>
    </dgm:pt>
    <dgm:pt modelId="{73C706AE-7076-42C6-A77A-9A9C2F007037}" type="pres">
      <dgm:prSet presAssocID="{67BE0FBE-BC19-4445-97CC-57A80E1003B2}" presName="ParentBackground5" presStyleCnt="0"/>
      <dgm:spPr/>
    </dgm:pt>
    <dgm:pt modelId="{76ABBB2B-7016-4403-ABC4-87E12A95F48F}" type="pres">
      <dgm:prSet presAssocID="{67BE0FBE-BC19-4445-97CC-57A80E1003B2}" presName="ParentBackground" presStyleLbl="fgAcc1" presStyleIdx="0" presStyleCnt="5"/>
      <dgm:spPr/>
    </dgm:pt>
    <dgm:pt modelId="{012B8924-0B7A-4A29-84CD-9404AB71EECC}" type="pres">
      <dgm:prSet presAssocID="{67BE0FBE-BC19-4445-97CC-57A80E1003B2}" presName="Parent5" presStyleLbl="revTx" presStyleIdx="0" presStyleCnt="0">
        <dgm:presLayoutVars>
          <dgm:chMax val="1"/>
          <dgm:chPref val="1"/>
          <dgm:bulletEnabled val="1"/>
        </dgm:presLayoutVars>
      </dgm:prSet>
      <dgm:spPr/>
    </dgm:pt>
    <dgm:pt modelId="{7FDDCBDF-1457-45B3-A19F-32728007C211}" type="pres">
      <dgm:prSet presAssocID="{42D53284-8368-4BAD-96EE-3A25DF4674E1}" presName="Accent4" presStyleCnt="0"/>
      <dgm:spPr/>
    </dgm:pt>
    <dgm:pt modelId="{17A299D9-8050-4218-A0CC-2AD76F1D13C1}" type="pres">
      <dgm:prSet presAssocID="{42D53284-8368-4BAD-96EE-3A25DF4674E1}" presName="Accent" presStyleLbl="node1" presStyleIdx="1" presStyleCnt="5"/>
      <dgm:spPr>
        <a:solidFill>
          <a:srgbClr val="CC0033"/>
        </a:solidFill>
      </dgm:spPr>
    </dgm:pt>
    <dgm:pt modelId="{D9087FAB-8A5E-47A9-9302-FC0A75FBF621}" type="pres">
      <dgm:prSet presAssocID="{42D53284-8368-4BAD-96EE-3A25DF4674E1}" presName="ParentBackground4" presStyleCnt="0"/>
      <dgm:spPr/>
    </dgm:pt>
    <dgm:pt modelId="{4D1FC5E4-9BEB-4865-B10F-C02CD546E729}" type="pres">
      <dgm:prSet presAssocID="{42D53284-8368-4BAD-96EE-3A25DF4674E1}" presName="ParentBackground" presStyleLbl="fgAcc1" presStyleIdx="1" presStyleCnt="5"/>
      <dgm:spPr/>
    </dgm:pt>
    <dgm:pt modelId="{C2C6451D-90E1-4EAF-8ECD-54A2643A1650}" type="pres">
      <dgm:prSet presAssocID="{42D53284-8368-4BAD-96EE-3A25DF4674E1}" presName="Parent4" presStyleLbl="revTx" presStyleIdx="0" presStyleCnt="0">
        <dgm:presLayoutVars>
          <dgm:chMax val="1"/>
          <dgm:chPref val="1"/>
          <dgm:bulletEnabled val="1"/>
        </dgm:presLayoutVars>
      </dgm:prSet>
      <dgm:spPr/>
    </dgm:pt>
    <dgm:pt modelId="{620CC84F-9C02-4FD6-B0A3-A61EBC3C630D}" type="pres">
      <dgm:prSet presAssocID="{0789D7AD-1A36-4D37-8F84-2E2DC43EF5E4}" presName="Accent3" presStyleCnt="0"/>
      <dgm:spPr/>
    </dgm:pt>
    <dgm:pt modelId="{0FEEBA90-58B1-4A22-9A4D-91070908802B}" type="pres">
      <dgm:prSet presAssocID="{0789D7AD-1A36-4D37-8F84-2E2DC43EF5E4}" presName="Accent" presStyleLbl="node1" presStyleIdx="2" presStyleCnt="5"/>
      <dgm:spPr>
        <a:solidFill>
          <a:srgbClr val="FFCC00"/>
        </a:solidFill>
      </dgm:spPr>
    </dgm:pt>
    <dgm:pt modelId="{C03CC8F5-FBD5-430E-8E8E-91C43E999654}" type="pres">
      <dgm:prSet presAssocID="{0789D7AD-1A36-4D37-8F84-2E2DC43EF5E4}" presName="ParentBackground3" presStyleCnt="0"/>
      <dgm:spPr/>
    </dgm:pt>
    <dgm:pt modelId="{9D0CCD03-F4CD-4A8F-A697-7583BE56133E}" type="pres">
      <dgm:prSet presAssocID="{0789D7AD-1A36-4D37-8F84-2E2DC43EF5E4}" presName="ParentBackground" presStyleLbl="fgAcc1" presStyleIdx="2" presStyleCnt="5"/>
      <dgm:spPr/>
    </dgm:pt>
    <dgm:pt modelId="{D9092FA9-4A85-4136-978E-B8725A83960E}" type="pres">
      <dgm:prSet presAssocID="{0789D7AD-1A36-4D37-8F84-2E2DC43EF5E4}" presName="Parent3" presStyleLbl="revTx" presStyleIdx="0" presStyleCnt="0">
        <dgm:presLayoutVars>
          <dgm:chMax val="1"/>
          <dgm:chPref val="1"/>
          <dgm:bulletEnabled val="1"/>
        </dgm:presLayoutVars>
      </dgm:prSet>
      <dgm:spPr/>
    </dgm:pt>
    <dgm:pt modelId="{5ABA462D-28AE-4D9E-98D4-282E9742B89B}" type="pres">
      <dgm:prSet presAssocID="{E4D22026-1A5D-4E1D-ADF9-9FA5A705BF64}" presName="Accent2" presStyleCnt="0"/>
      <dgm:spPr/>
    </dgm:pt>
    <dgm:pt modelId="{B7EF3F57-5C03-4E31-A9D2-9B0CF6778A30}" type="pres">
      <dgm:prSet presAssocID="{E4D22026-1A5D-4E1D-ADF9-9FA5A705BF64}" presName="Accent" presStyleLbl="node1" presStyleIdx="3" presStyleCnt="5"/>
      <dgm:spPr>
        <a:solidFill>
          <a:srgbClr val="558B78"/>
        </a:solidFill>
      </dgm:spPr>
    </dgm:pt>
    <dgm:pt modelId="{D6176F8F-9326-4C56-BA37-2465A347EFD7}" type="pres">
      <dgm:prSet presAssocID="{E4D22026-1A5D-4E1D-ADF9-9FA5A705BF64}" presName="ParentBackground2" presStyleCnt="0"/>
      <dgm:spPr/>
    </dgm:pt>
    <dgm:pt modelId="{5EDFC292-1535-463B-A8A4-36A9F9CAEE6B}" type="pres">
      <dgm:prSet presAssocID="{E4D22026-1A5D-4E1D-ADF9-9FA5A705BF64}" presName="ParentBackground" presStyleLbl="fgAcc1" presStyleIdx="3" presStyleCnt="5"/>
      <dgm:spPr/>
    </dgm:pt>
    <dgm:pt modelId="{CD3F26C1-2187-4DD2-A22D-292682F9207A}" type="pres">
      <dgm:prSet presAssocID="{E4D22026-1A5D-4E1D-ADF9-9FA5A705BF64}" presName="Parent2" presStyleLbl="revTx" presStyleIdx="0" presStyleCnt="0">
        <dgm:presLayoutVars>
          <dgm:chMax val="1"/>
          <dgm:chPref val="1"/>
          <dgm:bulletEnabled val="1"/>
        </dgm:presLayoutVars>
      </dgm:prSet>
      <dgm:spPr/>
    </dgm:pt>
    <dgm:pt modelId="{EC842E44-6650-44BD-88BE-CCA2D97AE873}" type="pres">
      <dgm:prSet presAssocID="{7C5F2AAA-1C53-4BBF-8B88-B6B65F8A60C9}" presName="Accent1" presStyleCnt="0"/>
      <dgm:spPr/>
    </dgm:pt>
    <dgm:pt modelId="{EF4174C6-676C-49DC-BFDC-1A302262A39D}" type="pres">
      <dgm:prSet presAssocID="{7C5F2AAA-1C53-4BBF-8B88-B6B65F8A60C9}" presName="Accent" presStyleLbl="node1" presStyleIdx="4" presStyleCnt="5"/>
      <dgm:spPr>
        <a:solidFill>
          <a:srgbClr val="238DCF"/>
        </a:solidFill>
      </dgm:spPr>
    </dgm:pt>
    <dgm:pt modelId="{85C62F1E-D20A-41A2-A2F8-4EB4839DE5B0}" type="pres">
      <dgm:prSet presAssocID="{7C5F2AAA-1C53-4BBF-8B88-B6B65F8A60C9}" presName="ParentBackground1" presStyleCnt="0"/>
      <dgm:spPr/>
    </dgm:pt>
    <dgm:pt modelId="{8A0E0B3A-63AB-4024-8133-4FFAAB815E80}" type="pres">
      <dgm:prSet presAssocID="{7C5F2AAA-1C53-4BBF-8B88-B6B65F8A60C9}" presName="ParentBackground" presStyleLbl="fgAcc1" presStyleIdx="4" presStyleCnt="5"/>
      <dgm:spPr/>
    </dgm:pt>
    <dgm:pt modelId="{740C5E9F-016D-4B67-8FCE-F6A0F5D8AFE2}" type="pres">
      <dgm:prSet presAssocID="{7C5F2AAA-1C53-4BBF-8B88-B6B65F8A60C9}" presName="Parent1" presStyleLbl="revTx" presStyleIdx="0" presStyleCnt="0">
        <dgm:presLayoutVars>
          <dgm:chMax val="1"/>
          <dgm:chPref val="1"/>
          <dgm:bulletEnabled val="1"/>
        </dgm:presLayoutVars>
      </dgm:prSet>
      <dgm:spPr/>
    </dgm:pt>
  </dgm:ptLst>
  <dgm:cxnLst>
    <dgm:cxn modelId="{E8BA2B07-CAC3-4FCD-B089-ECB3AFF08271}" type="presOf" srcId="{E4D22026-1A5D-4E1D-ADF9-9FA5A705BF64}" destId="{CD3F26C1-2187-4DD2-A22D-292682F9207A}" srcOrd="1" destOrd="0" presId="urn:microsoft.com/office/officeart/2011/layout/CircleProcess"/>
    <dgm:cxn modelId="{674A050A-C989-41C7-B2DE-86D6A51A83F1}" type="presOf" srcId="{7C5F2AAA-1C53-4BBF-8B88-B6B65F8A60C9}" destId="{740C5E9F-016D-4B67-8FCE-F6A0F5D8AFE2}" srcOrd="0" destOrd="0" presId="urn:microsoft.com/office/officeart/2011/layout/CircleProcess"/>
    <dgm:cxn modelId="{DB9B5E12-5A4D-4822-991D-097F588CC1A2}" type="presOf" srcId="{0789D7AD-1A36-4D37-8F84-2E2DC43EF5E4}" destId="{D9092FA9-4A85-4136-978E-B8725A83960E}" srcOrd="1" destOrd="0" presId="urn:microsoft.com/office/officeart/2011/layout/CircleProcess"/>
    <dgm:cxn modelId="{5B37691A-90BD-4D9B-B207-2CC20E40F85D}" type="presOf" srcId="{E4D22026-1A5D-4E1D-ADF9-9FA5A705BF64}" destId="{5EDFC292-1535-463B-A8A4-36A9F9CAEE6B}" srcOrd="0" destOrd="0" presId="urn:microsoft.com/office/officeart/2011/layout/CircleProcess"/>
    <dgm:cxn modelId="{15E19629-BDB2-4D7A-A0D4-6E78B0AFE0D9}" type="presOf" srcId="{0789D7AD-1A36-4D37-8F84-2E2DC43EF5E4}" destId="{9D0CCD03-F4CD-4A8F-A697-7583BE56133E}" srcOrd="0" destOrd="0" presId="urn:microsoft.com/office/officeart/2011/layout/CircleProcess"/>
    <dgm:cxn modelId="{52EE095B-5D7A-4ED9-B960-6D2F275E34E7}" srcId="{D3625217-D8D0-4146-BD0D-5980949F6149}" destId="{7C5F2AAA-1C53-4BBF-8B88-B6B65F8A60C9}" srcOrd="0" destOrd="0" parTransId="{711E73C3-6656-4081-8E14-5545829BD673}" sibTransId="{4555244F-54C0-4ACE-B130-74F67E500966}"/>
    <dgm:cxn modelId="{4D22A265-FA96-4D9A-8C89-6293D90A501C}" type="presOf" srcId="{D3625217-D8D0-4146-BD0D-5980949F6149}" destId="{8EBB0B81-FA63-49AC-A618-DC342B36D065}" srcOrd="0" destOrd="0" presId="urn:microsoft.com/office/officeart/2011/layout/CircleProcess"/>
    <dgm:cxn modelId="{C1BDA369-104B-483B-951E-77EB71AC53C3}" type="presOf" srcId="{67BE0FBE-BC19-4445-97CC-57A80E1003B2}" destId="{012B8924-0B7A-4A29-84CD-9404AB71EECC}" srcOrd="1" destOrd="0" presId="urn:microsoft.com/office/officeart/2011/layout/CircleProcess"/>
    <dgm:cxn modelId="{CDF49C57-B806-439D-9CC0-57411C23025E}" type="presOf" srcId="{67BE0FBE-BC19-4445-97CC-57A80E1003B2}" destId="{76ABBB2B-7016-4403-ABC4-87E12A95F48F}" srcOrd="0" destOrd="0" presId="urn:microsoft.com/office/officeart/2011/layout/CircleProcess"/>
    <dgm:cxn modelId="{7D2AFF86-EDA9-472F-8708-525BD3B4FC06}" srcId="{D3625217-D8D0-4146-BD0D-5980949F6149}" destId="{0789D7AD-1A36-4D37-8F84-2E2DC43EF5E4}" srcOrd="2" destOrd="0" parTransId="{6CD42E4F-9480-4F98-98C4-ADB63B2E2B6E}" sibTransId="{97B12F6E-2BC3-410B-B741-C633A2114A78}"/>
    <dgm:cxn modelId="{85614D88-EF9D-4601-B02D-2C71E20978C9}" type="presOf" srcId="{7C5F2AAA-1C53-4BBF-8B88-B6B65F8A60C9}" destId="{8A0E0B3A-63AB-4024-8133-4FFAAB815E80}" srcOrd="1" destOrd="0" presId="urn:microsoft.com/office/officeart/2011/layout/CircleProcess"/>
    <dgm:cxn modelId="{E6DCF2AC-9EFD-444B-A4C8-090220933BDE}" srcId="{D3625217-D8D0-4146-BD0D-5980949F6149}" destId="{67BE0FBE-BC19-4445-97CC-57A80E1003B2}" srcOrd="4" destOrd="0" parTransId="{B4A14FAC-A34C-475B-B7C9-EC24994F4D8E}" sibTransId="{453FF484-24E4-448C-A4A7-C9D14F3040C7}"/>
    <dgm:cxn modelId="{956E6AAD-0C28-4BAF-A743-CF71ED266072}" type="presOf" srcId="{42D53284-8368-4BAD-96EE-3A25DF4674E1}" destId="{C2C6451D-90E1-4EAF-8ECD-54A2643A1650}" srcOrd="1" destOrd="0" presId="urn:microsoft.com/office/officeart/2011/layout/CircleProcess"/>
    <dgm:cxn modelId="{8FE7CFC6-5CB4-4879-A398-566951EABD1B}" srcId="{D3625217-D8D0-4146-BD0D-5980949F6149}" destId="{42D53284-8368-4BAD-96EE-3A25DF4674E1}" srcOrd="3" destOrd="0" parTransId="{C73170E2-409A-4251-B324-5BD7A40C13D8}" sibTransId="{E8726B98-C786-4F30-A79D-9660115186D4}"/>
    <dgm:cxn modelId="{8A5332DF-8CC0-40B0-B09D-E99523D3C73F}" srcId="{D3625217-D8D0-4146-BD0D-5980949F6149}" destId="{E4D22026-1A5D-4E1D-ADF9-9FA5A705BF64}" srcOrd="1" destOrd="0" parTransId="{B46C8CB2-79CA-45D9-B283-AD6BF879A562}" sibTransId="{B4C92316-8616-460B-8F86-EB44CE7B337E}"/>
    <dgm:cxn modelId="{7C5AB0FA-E9B4-4B1C-953E-7EB1A6CB6402}" type="presOf" srcId="{42D53284-8368-4BAD-96EE-3A25DF4674E1}" destId="{4D1FC5E4-9BEB-4865-B10F-C02CD546E729}" srcOrd="0" destOrd="0" presId="urn:microsoft.com/office/officeart/2011/layout/CircleProcess"/>
    <dgm:cxn modelId="{2A5C80E8-78AA-4085-93D3-8AB4EC397FEA}" type="presParOf" srcId="{8EBB0B81-FA63-49AC-A618-DC342B36D065}" destId="{82A5241C-8E3E-4248-8697-A34BE6BA7DC0}" srcOrd="0" destOrd="0" presId="urn:microsoft.com/office/officeart/2011/layout/CircleProcess"/>
    <dgm:cxn modelId="{AAC55963-DACC-42AB-8ACE-8F8E371790CD}" type="presParOf" srcId="{82A5241C-8E3E-4248-8697-A34BE6BA7DC0}" destId="{38937CC5-2360-488C-B1F8-B3F5D4DBFE83}" srcOrd="0" destOrd="0" presId="urn:microsoft.com/office/officeart/2011/layout/CircleProcess"/>
    <dgm:cxn modelId="{4B6AAD48-2603-41F5-98AF-7B2C9A994423}" type="presParOf" srcId="{8EBB0B81-FA63-49AC-A618-DC342B36D065}" destId="{73C706AE-7076-42C6-A77A-9A9C2F007037}" srcOrd="1" destOrd="0" presId="urn:microsoft.com/office/officeart/2011/layout/CircleProcess"/>
    <dgm:cxn modelId="{2E07F823-1937-468F-8E14-1B92F9A7BB18}" type="presParOf" srcId="{73C706AE-7076-42C6-A77A-9A9C2F007037}" destId="{76ABBB2B-7016-4403-ABC4-87E12A95F48F}" srcOrd="0" destOrd="0" presId="urn:microsoft.com/office/officeart/2011/layout/CircleProcess"/>
    <dgm:cxn modelId="{E24C9E4A-6B8B-4C7F-86A5-FCB6BC9350E4}" type="presParOf" srcId="{8EBB0B81-FA63-49AC-A618-DC342B36D065}" destId="{012B8924-0B7A-4A29-84CD-9404AB71EECC}" srcOrd="2" destOrd="0" presId="urn:microsoft.com/office/officeart/2011/layout/CircleProcess"/>
    <dgm:cxn modelId="{C2E9A8D9-91B9-47CE-B871-CCCB754945E3}" type="presParOf" srcId="{8EBB0B81-FA63-49AC-A618-DC342B36D065}" destId="{7FDDCBDF-1457-45B3-A19F-32728007C211}" srcOrd="3" destOrd="0" presId="urn:microsoft.com/office/officeart/2011/layout/CircleProcess"/>
    <dgm:cxn modelId="{813C3F88-12C8-477B-AD1A-18103B801473}" type="presParOf" srcId="{7FDDCBDF-1457-45B3-A19F-32728007C211}" destId="{17A299D9-8050-4218-A0CC-2AD76F1D13C1}" srcOrd="0" destOrd="0" presId="urn:microsoft.com/office/officeart/2011/layout/CircleProcess"/>
    <dgm:cxn modelId="{78791D4F-139B-4CF8-8C51-8DF33F543449}" type="presParOf" srcId="{8EBB0B81-FA63-49AC-A618-DC342B36D065}" destId="{D9087FAB-8A5E-47A9-9302-FC0A75FBF621}" srcOrd="4" destOrd="0" presId="urn:microsoft.com/office/officeart/2011/layout/CircleProcess"/>
    <dgm:cxn modelId="{802E21B0-9C7F-49AD-9C5D-5C3B7671FC55}" type="presParOf" srcId="{D9087FAB-8A5E-47A9-9302-FC0A75FBF621}" destId="{4D1FC5E4-9BEB-4865-B10F-C02CD546E729}" srcOrd="0" destOrd="0" presId="urn:microsoft.com/office/officeart/2011/layout/CircleProcess"/>
    <dgm:cxn modelId="{BC981597-987D-4A31-9074-D0491EE657FE}" type="presParOf" srcId="{8EBB0B81-FA63-49AC-A618-DC342B36D065}" destId="{C2C6451D-90E1-4EAF-8ECD-54A2643A1650}" srcOrd="5" destOrd="0" presId="urn:microsoft.com/office/officeart/2011/layout/CircleProcess"/>
    <dgm:cxn modelId="{758BF30B-4C01-4D89-8AB2-CB2103FC353B}" type="presParOf" srcId="{8EBB0B81-FA63-49AC-A618-DC342B36D065}" destId="{620CC84F-9C02-4FD6-B0A3-A61EBC3C630D}" srcOrd="6" destOrd="0" presId="urn:microsoft.com/office/officeart/2011/layout/CircleProcess"/>
    <dgm:cxn modelId="{2FE3E50E-960D-4DB0-96DB-CAE240741396}" type="presParOf" srcId="{620CC84F-9C02-4FD6-B0A3-A61EBC3C630D}" destId="{0FEEBA90-58B1-4A22-9A4D-91070908802B}" srcOrd="0" destOrd="0" presId="urn:microsoft.com/office/officeart/2011/layout/CircleProcess"/>
    <dgm:cxn modelId="{734D812C-DED9-4A9F-A6FD-16837EE81DCF}" type="presParOf" srcId="{8EBB0B81-FA63-49AC-A618-DC342B36D065}" destId="{C03CC8F5-FBD5-430E-8E8E-91C43E999654}" srcOrd="7" destOrd="0" presId="urn:microsoft.com/office/officeart/2011/layout/CircleProcess"/>
    <dgm:cxn modelId="{EE31E549-29AA-4124-9278-696163B01370}" type="presParOf" srcId="{C03CC8F5-FBD5-430E-8E8E-91C43E999654}" destId="{9D0CCD03-F4CD-4A8F-A697-7583BE56133E}" srcOrd="0" destOrd="0" presId="urn:microsoft.com/office/officeart/2011/layout/CircleProcess"/>
    <dgm:cxn modelId="{E6B3A2BC-2F8A-4F36-921B-A981A8BA4AFF}" type="presParOf" srcId="{8EBB0B81-FA63-49AC-A618-DC342B36D065}" destId="{D9092FA9-4A85-4136-978E-B8725A83960E}" srcOrd="8" destOrd="0" presId="urn:microsoft.com/office/officeart/2011/layout/CircleProcess"/>
    <dgm:cxn modelId="{DBED5D28-F19A-48B7-8DD1-21EF84F2B310}" type="presParOf" srcId="{8EBB0B81-FA63-49AC-A618-DC342B36D065}" destId="{5ABA462D-28AE-4D9E-98D4-282E9742B89B}" srcOrd="9" destOrd="0" presId="urn:microsoft.com/office/officeart/2011/layout/CircleProcess"/>
    <dgm:cxn modelId="{CFCB28EA-7CB9-4496-A7E7-29719052569E}" type="presParOf" srcId="{5ABA462D-28AE-4D9E-98D4-282E9742B89B}" destId="{B7EF3F57-5C03-4E31-A9D2-9B0CF6778A30}" srcOrd="0" destOrd="0" presId="urn:microsoft.com/office/officeart/2011/layout/CircleProcess"/>
    <dgm:cxn modelId="{3EE62B27-0CC9-4D68-879C-C3724A2F336E}" type="presParOf" srcId="{8EBB0B81-FA63-49AC-A618-DC342B36D065}" destId="{D6176F8F-9326-4C56-BA37-2465A347EFD7}" srcOrd="10" destOrd="0" presId="urn:microsoft.com/office/officeart/2011/layout/CircleProcess"/>
    <dgm:cxn modelId="{B6E7DF4A-B9BA-4E6B-BB9B-5932EC33E7A5}" type="presParOf" srcId="{D6176F8F-9326-4C56-BA37-2465A347EFD7}" destId="{5EDFC292-1535-463B-A8A4-36A9F9CAEE6B}" srcOrd="0" destOrd="0" presId="urn:microsoft.com/office/officeart/2011/layout/CircleProcess"/>
    <dgm:cxn modelId="{30205B48-ABBE-4169-9EDF-2265406BF096}" type="presParOf" srcId="{8EBB0B81-FA63-49AC-A618-DC342B36D065}" destId="{CD3F26C1-2187-4DD2-A22D-292682F9207A}" srcOrd="11" destOrd="0" presId="urn:microsoft.com/office/officeart/2011/layout/CircleProcess"/>
    <dgm:cxn modelId="{D69648C9-3E1D-4841-861B-30A068B1B8A2}" type="presParOf" srcId="{8EBB0B81-FA63-49AC-A618-DC342B36D065}" destId="{EC842E44-6650-44BD-88BE-CCA2D97AE873}" srcOrd="12" destOrd="0" presId="urn:microsoft.com/office/officeart/2011/layout/CircleProcess"/>
    <dgm:cxn modelId="{DF58D08E-4BF3-4A82-AA26-607AAB655932}" type="presParOf" srcId="{EC842E44-6650-44BD-88BE-CCA2D97AE873}" destId="{EF4174C6-676C-49DC-BFDC-1A302262A39D}" srcOrd="0" destOrd="0" presId="urn:microsoft.com/office/officeart/2011/layout/CircleProcess"/>
    <dgm:cxn modelId="{8370C699-8867-4A5D-B544-97B351EA51C7}" type="presParOf" srcId="{8EBB0B81-FA63-49AC-A618-DC342B36D065}" destId="{85C62F1E-D20A-41A2-A2F8-4EB4839DE5B0}" srcOrd="13" destOrd="0" presId="urn:microsoft.com/office/officeart/2011/layout/CircleProcess"/>
    <dgm:cxn modelId="{003FB8A9-AE19-476F-A905-C9F7D529DC82}" type="presParOf" srcId="{85C62F1E-D20A-41A2-A2F8-4EB4839DE5B0}" destId="{8A0E0B3A-63AB-4024-8133-4FFAAB815E80}" srcOrd="0" destOrd="0" presId="urn:microsoft.com/office/officeart/2011/layout/CircleProcess"/>
    <dgm:cxn modelId="{7DFA8858-F4E0-4738-BFF6-BF8A504DAB02}" type="presParOf" srcId="{8EBB0B81-FA63-49AC-A618-DC342B36D065}" destId="{740C5E9F-016D-4B67-8FCE-F6A0F5D8AFE2}" srcOrd="14"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42F3D-0933-4449-A3DA-43CC4CE0B3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C5413-2D3D-49F5-8C3A-23D5737535D2}">
      <dgm:prSet phldrT="[Text]" custT="1"/>
      <dgm:spPr/>
      <dgm:t>
        <a:bodyPr/>
        <a:lstStyle/>
        <a:p>
          <a:pPr rtl="1"/>
          <a:r>
            <a:rPr lang="fa-IR" sz="2400" dirty="0">
              <a:latin typeface="Shabnam" panose="020B0603030804020204" pitchFamily="34" charset="-78"/>
              <a:cs typeface="Shabnam" panose="020B0603030804020204" pitchFamily="34" charset="-78"/>
            </a:rPr>
            <a:t>ثبت نام و ورود</a:t>
          </a:r>
          <a:endParaRPr lang="en-US" sz="2400" dirty="0">
            <a:latin typeface="Shabnam" panose="020B0603030804020204" pitchFamily="34" charset="-78"/>
            <a:cs typeface="Shabnam" panose="020B0603030804020204" pitchFamily="34" charset="-78"/>
          </a:endParaRPr>
        </a:p>
      </dgm:t>
    </dgm:pt>
    <dgm:pt modelId="{9B34EE93-6C00-4B1B-ABCF-3A0FCE27708B}" type="parTrans" cxnId="{F1F45D8A-47AB-4D10-8A58-32E44BDC3733}">
      <dgm:prSet/>
      <dgm:spPr/>
      <dgm:t>
        <a:bodyPr/>
        <a:lstStyle/>
        <a:p>
          <a:endParaRPr lang="en-US"/>
        </a:p>
      </dgm:t>
    </dgm:pt>
    <dgm:pt modelId="{2490F84A-78F5-4681-B466-6FAB2B27967F}" type="sibTrans" cxnId="{F1F45D8A-47AB-4D10-8A58-32E44BDC3733}">
      <dgm:prSet/>
      <dgm:spPr/>
      <dgm:t>
        <a:bodyPr/>
        <a:lstStyle/>
        <a:p>
          <a:endParaRPr lang="en-US"/>
        </a:p>
      </dgm:t>
    </dgm:pt>
    <dgm:pt modelId="{EC466F82-8E27-4174-8721-EF47A389C998}">
      <dgm:prSet phldrT="[Text]" custT="1"/>
      <dgm:spPr/>
      <dgm:t>
        <a:bodyPr/>
        <a:lstStyle/>
        <a:p>
          <a:pPr rtl="1"/>
          <a:r>
            <a:rPr lang="fa-IR" sz="1800" dirty="0">
              <a:latin typeface="Shabnam" panose="020B0603030804020204" pitchFamily="34" charset="-78"/>
              <a:cs typeface="Shabnam" panose="020B0603030804020204" pitchFamily="34" charset="-78"/>
            </a:rPr>
            <a:t>ثبت ‌نام یا ورود با شماره موبایل</a:t>
          </a:r>
          <a:endParaRPr lang="en-US" sz="1800" dirty="0">
            <a:latin typeface="Shabnam" panose="020B0603030804020204" pitchFamily="34" charset="-78"/>
            <a:cs typeface="Shabnam" panose="020B0603030804020204" pitchFamily="34" charset="-78"/>
          </a:endParaRPr>
        </a:p>
      </dgm:t>
    </dgm:pt>
    <dgm:pt modelId="{9F072C02-DB22-40D8-9FC9-AB28111BE35E}" type="parTrans" cxnId="{D1656DE4-7FE2-4B30-991C-7C31C393F6D6}">
      <dgm:prSet/>
      <dgm:spPr/>
      <dgm:t>
        <a:bodyPr/>
        <a:lstStyle/>
        <a:p>
          <a:endParaRPr lang="en-US"/>
        </a:p>
      </dgm:t>
    </dgm:pt>
    <dgm:pt modelId="{E0B8B3B5-35A3-41D8-9BB2-7F589AB4D8AE}" type="sibTrans" cxnId="{D1656DE4-7FE2-4B30-991C-7C31C393F6D6}">
      <dgm:prSet/>
      <dgm:spPr/>
      <dgm:t>
        <a:bodyPr/>
        <a:lstStyle/>
        <a:p>
          <a:endParaRPr lang="en-US"/>
        </a:p>
      </dgm:t>
    </dgm:pt>
    <dgm:pt modelId="{F464201D-596E-40F2-B3EA-F2169B9A7B42}">
      <dgm:prSet phldrT="[Text]" custT="1"/>
      <dgm:spPr/>
      <dgm:t>
        <a:bodyPr/>
        <a:lstStyle/>
        <a:p>
          <a:pPr rtl="1"/>
          <a:r>
            <a:rPr lang="fa-IR" sz="1800" dirty="0">
              <a:latin typeface="Shabnam" panose="020B0603030804020204" pitchFamily="34" charset="-78"/>
              <a:cs typeface="Shabnam" panose="020B0603030804020204" pitchFamily="34" charset="-78"/>
            </a:rPr>
            <a:t>امکان ورود با رمز عبور</a:t>
          </a:r>
          <a:endParaRPr lang="en-US" sz="1800" dirty="0">
            <a:latin typeface="Shabnam" panose="020B0603030804020204" pitchFamily="34" charset="-78"/>
            <a:cs typeface="Shabnam" panose="020B0603030804020204" pitchFamily="34" charset="-78"/>
          </a:endParaRPr>
        </a:p>
      </dgm:t>
    </dgm:pt>
    <dgm:pt modelId="{9B3D29F6-9073-484F-A9F9-39ED95EDA9FE}" type="parTrans" cxnId="{767667E7-FE50-4FA0-8EA7-68ABC43AA043}">
      <dgm:prSet/>
      <dgm:spPr/>
      <dgm:t>
        <a:bodyPr/>
        <a:lstStyle/>
        <a:p>
          <a:endParaRPr lang="en-US"/>
        </a:p>
      </dgm:t>
    </dgm:pt>
    <dgm:pt modelId="{AB1FB77A-D365-4E7B-AAF2-C64F1D79E83F}" type="sibTrans" cxnId="{767667E7-FE50-4FA0-8EA7-68ABC43AA043}">
      <dgm:prSet/>
      <dgm:spPr/>
      <dgm:t>
        <a:bodyPr/>
        <a:lstStyle/>
        <a:p>
          <a:endParaRPr lang="en-US"/>
        </a:p>
      </dgm:t>
    </dgm:pt>
    <dgm:pt modelId="{A2A37ADE-7B4E-4242-9FF2-BCFC67D131F5}">
      <dgm:prSet phldrT="[Text]" custT="1"/>
      <dgm:spPr/>
      <dgm:t>
        <a:bodyPr/>
        <a:lstStyle/>
        <a:p>
          <a:pPr rtl="1"/>
          <a:r>
            <a:rPr lang="fa-IR" sz="1800" dirty="0">
              <a:latin typeface="Shabnam" panose="020B0603030804020204" pitchFamily="34" charset="-78"/>
              <a:cs typeface="Shabnam" panose="020B0603030804020204" pitchFamily="34" charset="-78"/>
            </a:rPr>
            <a:t>امکان بازیابی رمز با کد ملی</a:t>
          </a:r>
          <a:endParaRPr lang="en-US" sz="1800" dirty="0">
            <a:latin typeface="Shabnam" panose="020B0603030804020204" pitchFamily="34" charset="-78"/>
            <a:cs typeface="Shabnam" panose="020B0603030804020204" pitchFamily="34" charset="-78"/>
          </a:endParaRPr>
        </a:p>
      </dgm:t>
    </dgm:pt>
    <dgm:pt modelId="{28145A15-F218-4895-95E3-0C9EA7650B2E}" type="parTrans" cxnId="{E351773F-8505-4828-84FC-BBC986E35C24}">
      <dgm:prSet/>
      <dgm:spPr/>
      <dgm:t>
        <a:bodyPr/>
        <a:lstStyle/>
        <a:p>
          <a:endParaRPr lang="en-US"/>
        </a:p>
      </dgm:t>
    </dgm:pt>
    <dgm:pt modelId="{1B0FCF94-438D-40A0-A6E6-92A9024B8364}" type="sibTrans" cxnId="{E351773F-8505-4828-84FC-BBC986E35C24}">
      <dgm:prSet/>
      <dgm:spPr/>
      <dgm:t>
        <a:bodyPr/>
        <a:lstStyle/>
        <a:p>
          <a:endParaRPr lang="en-US"/>
        </a:p>
      </dgm:t>
    </dgm:pt>
    <dgm:pt modelId="{17ECE647-899E-405B-B3E8-AD4700F51BC5}" type="pres">
      <dgm:prSet presAssocID="{DAB42F3D-0933-4449-A3DA-43CC4CE0B329}" presName="linear" presStyleCnt="0">
        <dgm:presLayoutVars>
          <dgm:animLvl val="lvl"/>
          <dgm:resizeHandles val="exact"/>
        </dgm:presLayoutVars>
      </dgm:prSet>
      <dgm:spPr/>
    </dgm:pt>
    <dgm:pt modelId="{6EED3EBC-F800-4EA1-BC34-862D4955B9B0}" type="pres">
      <dgm:prSet presAssocID="{ADEC5413-2D3D-49F5-8C3A-23D5737535D2}" presName="parentText" presStyleLbl="node1" presStyleIdx="0" presStyleCnt="1" custScaleY="44936">
        <dgm:presLayoutVars>
          <dgm:chMax val="0"/>
          <dgm:bulletEnabled val="1"/>
        </dgm:presLayoutVars>
      </dgm:prSet>
      <dgm:spPr/>
    </dgm:pt>
    <dgm:pt modelId="{31574F7D-7DEF-44C5-A949-E6BDBC1E8FD7}" type="pres">
      <dgm:prSet presAssocID="{ADEC5413-2D3D-49F5-8C3A-23D5737535D2}" presName="childText" presStyleLbl="revTx" presStyleIdx="0" presStyleCnt="1">
        <dgm:presLayoutVars>
          <dgm:bulletEnabled val="1"/>
        </dgm:presLayoutVars>
      </dgm:prSet>
      <dgm:spPr/>
    </dgm:pt>
  </dgm:ptLst>
  <dgm:cxnLst>
    <dgm:cxn modelId="{E351773F-8505-4828-84FC-BBC986E35C24}" srcId="{ADEC5413-2D3D-49F5-8C3A-23D5737535D2}" destId="{A2A37ADE-7B4E-4242-9FF2-BCFC67D131F5}" srcOrd="2" destOrd="0" parTransId="{28145A15-F218-4895-95E3-0C9EA7650B2E}" sibTransId="{1B0FCF94-438D-40A0-A6E6-92A9024B8364}"/>
    <dgm:cxn modelId="{8279FA5B-E762-48A2-8291-C5E8C46B942D}" type="presOf" srcId="{EC466F82-8E27-4174-8721-EF47A389C998}" destId="{31574F7D-7DEF-44C5-A949-E6BDBC1E8FD7}" srcOrd="0" destOrd="0" presId="urn:microsoft.com/office/officeart/2005/8/layout/vList2"/>
    <dgm:cxn modelId="{F12E035D-3757-4CDC-B993-3DEAE78A7CEB}" type="presOf" srcId="{F464201D-596E-40F2-B3EA-F2169B9A7B42}" destId="{31574F7D-7DEF-44C5-A949-E6BDBC1E8FD7}" srcOrd="0" destOrd="1" presId="urn:microsoft.com/office/officeart/2005/8/layout/vList2"/>
    <dgm:cxn modelId="{3A315544-463C-4BAF-826E-48EEF106553C}" type="presOf" srcId="{ADEC5413-2D3D-49F5-8C3A-23D5737535D2}" destId="{6EED3EBC-F800-4EA1-BC34-862D4955B9B0}" srcOrd="0" destOrd="0" presId="urn:microsoft.com/office/officeart/2005/8/layout/vList2"/>
    <dgm:cxn modelId="{B7665B8A-61F7-453A-BA01-30A9FD1A1E81}" type="presOf" srcId="{DAB42F3D-0933-4449-A3DA-43CC4CE0B329}" destId="{17ECE647-899E-405B-B3E8-AD4700F51BC5}" srcOrd="0" destOrd="0" presId="urn:microsoft.com/office/officeart/2005/8/layout/vList2"/>
    <dgm:cxn modelId="{F1F45D8A-47AB-4D10-8A58-32E44BDC3733}" srcId="{DAB42F3D-0933-4449-A3DA-43CC4CE0B329}" destId="{ADEC5413-2D3D-49F5-8C3A-23D5737535D2}" srcOrd="0" destOrd="0" parTransId="{9B34EE93-6C00-4B1B-ABCF-3A0FCE27708B}" sibTransId="{2490F84A-78F5-4681-B466-6FAB2B27967F}"/>
    <dgm:cxn modelId="{90F4E4D5-7A1C-46FD-AECF-CAEB02C93EEA}" type="presOf" srcId="{A2A37ADE-7B4E-4242-9FF2-BCFC67D131F5}" destId="{31574F7D-7DEF-44C5-A949-E6BDBC1E8FD7}" srcOrd="0" destOrd="2" presId="urn:microsoft.com/office/officeart/2005/8/layout/vList2"/>
    <dgm:cxn modelId="{D1656DE4-7FE2-4B30-991C-7C31C393F6D6}" srcId="{ADEC5413-2D3D-49F5-8C3A-23D5737535D2}" destId="{EC466F82-8E27-4174-8721-EF47A389C998}" srcOrd="0" destOrd="0" parTransId="{9F072C02-DB22-40D8-9FC9-AB28111BE35E}" sibTransId="{E0B8B3B5-35A3-41D8-9BB2-7F589AB4D8AE}"/>
    <dgm:cxn modelId="{767667E7-FE50-4FA0-8EA7-68ABC43AA043}" srcId="{ADEC5413-2D3D-49F5-8C3A-23D5737535D2}" destId="{F464201D-596E-40F2-B3EA-F2169B9A7B42}" srcOrd="1" destOrd="0" parTransId="{9B3D29F6-9073-484F-A9F9-39ED95EDA9FE}" sibTransId="{AB1FB77A-D365-4E7B-AAF2-C64F1D79E83F}"/>
    <dgm:cxn modelId="{13AD2659-C558-43D4-A38A-6667E4D38828}" type="presParOf" srcId="{17ECE647-899E-405B-B3E8-AD4700F51BC5}" destId="{6EED3EBC-F800-4EA1-BC34-862D4955B9B0}" srcOrd="0" destOrd="0" presId="urn:microsoft.com/office/officeart/2005/8/layout/vList2"/>
    <dgm:cxn modelId="{650B9612-C374-4280-8D2E-8B5801E0BA4E}" type="presParOf" srcId="{17ECE647-899E-405B-B3E8-AD4700F51BC5}" destId="{31574F7D-7DEF-44C5-A949-E6BDBC1E8FD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B42F3D-0933-4449-A3DA-43CC4CE0B3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C5413-2D3D-49F5-8C3A-23D5737535D2}">
      <dgm:prSet phldrT="[Text]" custT="1"/>
      <dgm:spPr/>
      <dgm:t>
        <a:bodyPr/>
        <a:lstStyle/>
        <a:p>
          <a:pPr rtl="1"/>
          <a:r>
            <a:rPr lang="fa-IR" sz="2400" dirty="0">
              <a:latin typeface="Shabnam" panose="020B0603030804020204" pitchFamily="34" charset="-78"/>
              <a:cs typeface="Shabnam" panose="020B0603030804020204" pitchFamily="34" charset="-78"/>
            </a:rPr>
            <a:t>تکمیل اطلاعات پروفایل</a:t>
          </a:r>
          <a:endParaRPr lang="en-US" sz="2400" dirty="0">
            <a:latin typeface="Shabnam" panose="020B0603030804020204" pitchFamily="34" charset="-78"/>
            <a:cs typeface="Shabnam" panose="020B0603030804020204" pitchFamily="34" charset="-78"/>
          </a:endParaRPr>
        </a:p>
      </dgm:t>
    </dgm:pt>
    <dgm:pt modelId="{9B34EE93-6C00-4B1B-ABCF-3A0FCE27708B}" type="parTrans" cxnId="{F1F45D8A-47AB-4D10-8A58-32E44BDC3733}">
      <dgm:prSet/>
      <dgm:spPr/>
      <dgm:t>
        <a:bodyPr/>
        <a:lstStyle/>
        <a:p>
          <a:endParaRPr lang="en-US"/>
        </a:p>
      </dgm:t>
    </dgm:pt>
    <dgm:pt modelId="{2490F84A-78F5-4681-B466-6FAB2B27967F}" type="sibTrans" cxnId="{F1F45D8A-47AB-4D10-8A58-32E44BDC3733}">
      <dgm:prSet/>
      <dgm:spPr/>
      <dgm:t>
        <a:bodyPr/>
        <a:lstStyle/>
        <a:p>
          <a:endParaRPr lang="en-US"/>
        </a:p>
      </dgm:t>
    </dgm:pt>
    <dgm:pt modelId="{EC466F82-8E27-4174-8721-EF47A389C998}">
      <dgm:prSet phldrT="[Text]" custT="1"/>
      <dgm:spPr/>
      <dgm:t>
        <a:bodyPr/>
        <a:lstStyle/>
        <a:p>
          <a:pPr rtl="1"/>
          <a:r>
            <a:rPr lang="fa-IR" sz="1800" dirty="0">
              <a:latin typeface="Shabnam" panose="020B0603030804020204" pitchFamily="34" charset="-78"/>
              <a:cs typeface="Shabnam" panose="020B0603030804020204" pitchFamily="34" charset="-78"/>
            </a:rPr>
            <a:t>انتخاب نقش: ورزشکار، مربی، داور</a:t>
          </a:r>
          <a:endParaRPr lang="en-US" sz="1800" dirty="0">
            <a:latin typeface="Shabnam" panose="020B0603030804020204" pitchFamily="34" charset="-78"/>
            <a:cs typeface="Shabnam" panose="020B0603030804020204" pitchFamily="34" charset="-78"/>
          </a:endParaRPr>
        </a:p>
      </dgm:t>
    </dgm:pt>
    <dgm:pt modelId="{9F072C02-DB22-40D8-9FC9-AB28111BE35E}" type="parTrans" cxnId="{D1656DE4-7FE2-4B30-991C-7C31C393F6D6}">
      <dgm:prSet/>
      <dgm:spPr/>
      <dgm:t>
        <a:bodyPr/>
        <a:lstStyle/>
        <a:p>
          <a:endParaRPr lang="en-US"/>
        </a:p>
      </dgm:t>
    </dgm:pt>
    <dgm:pt modelId="{E0B8B3B5-35A3-41D8-9BB2-7F589AB4D8AE}" type="sibTrans" cxnId="{D1656DE4-7FE2-4B30-991C-7C31C393F6D6}">
      <dgm:prSet/>
      <dgm:spPr/>
      <dgm:t>
        <a:bodyPr/>
        <a:lstStyle/>
        <a:p>
          <a:endParaRPr lang="en-US"/>
        </a:p>
      </dgm:t>
    </dgm:pt>
    <dgm:pt modelId="{F464201D-596E-40F2-B3EA-F2169B9A7B42}">
      <dgm:prSet phldrT="[Text]" custT="1"/>
      <dgm:spPr/>
      <dgm:t>
        <a:bodyPr/>
        <a:lstStyle/>
        <a:p>
          <a:pPr rtl="1"/>
          <a:r>
            <a:rPr lang="fa-IR" sz="1800" dirty="0">
              <a:latin typeface="Shabnam" panose="020B0603030804020204" pitchFamily="34" charset="-78"/>
              <a:cs typeface="Shabnam" panose="020B0603030804020204" pitchFamily="34" charset="-78"/>
            </a:rPr>
            <a:t>مشخصات فردی: اطلاعات هویتی، سکونت، تحصیلی و مدارک ورزشی</a:t>
          </a:r>
          <a:endParaRPr lang="en-US" sz="1800" dirty="0">
            <a:latin typeface="Shabnam" panose="020B0603030804020204" pitchFamily="34" charset="-78"/>
            <a:cs typeface="Shabnam" panose="020B0603030804020204" pitchFamily="34" charset="-78"/>
          </a:endParaRPr>
        </a:p>
      </dgm:t>
    </dgm:pt>
    <dgm:pt modelId="{9B3D29F6-9073-484F-A9F9-39ED95EDA9FE}" type="parTrans" cxnId="{767667E7-FE50-4FA0-8EA7-68ABC43AA043}">
      <dgm:prSet/>
      <dgm:spPr/>
      <dgm:t>
        <a:bodyPr/>
        <a:lstStyle/>
        <a:p>
          <a:endParaRPr lang="en-US"/>
        </a:p>
      </dgm:t>
    </dgm:pt>
    <dgm:pt modelId="{AB1FB77A-D365-4E7B-AAF2-C64F1D79E83F}" type="sibTrans" cxnId="{767667E7-FE50-4FA0-8EA7-68ABC43AA043}">
      <dgm:prSet/>
      <dgm:spPr/>
      <dgm:t>
        <a:bodyPr/>
        <a:lstStyle/>
        <a:p>
          <a:endParaRPr lang="en-US"/>
        </a:p>
      </dgm:t>
    </dgm:pt>
    <dgm:pt modelId="{A2A37ADE-7B4E-4242-9FF2-BCFC67D131F5}">
      <dgm:prSet phldrT="[Text]" custT="1"/>
      <dgm:spPr/>
      <dgm:t>
        <a:bodyPr/>
        <a:lstStyle/>
        <a:p>
          <a:pPr rtl="1"/>
          <a:r>
            <a:rPr lang="fa-IR" sz="1800" dirty="0">
              <a:latin typeface="Shabnam" panose="020B0603030804020204" pitchFamily="34" charset="-78"/>
              <a:cs typeface="Shabnam" panose="020B0603030804020204" pitchFamily="34" charset="-78"/>
            </a:rPr>
            <a:t>اتصال به باشگاه، مربی یا سبک ورزشی (بر اساس نقش کاربر)</a:t>
          </a:r>
          <a:endParaRPr lang="en-US" sz="1800" dirty="0">
            <a:latin typeface="Shabnam" panose="020B0603030804020204" pitchFamily="34" charset="-78"/>
            <a:cs typeface="Shabnam" panose="020B0603030804020204" pitchFamily="34" charset="-78"/>
          </a:endParaRPr>
        </a:p>
      </dgm:t>
    </dgm:pt>
    <dgm:pt modelId="{28145A15-F218-4895-95E3-0C9EA7650B2E}" type="parTrans" cxnId="{E351773F-8505-4828-84FC-BBC986E35C24}">
      <dgm:prSet/>
      <dgm:spPr/>
      <dgm:t>
        <a:bodyPr/>
        <a:lstStyle/>
        <a:p>
          <a:endParaRPr lang="en-US"/>
        </a:p>
      </dgm:t>
    </dgm:pt>
    <dgm:pt modelId="{1B0FCF94-438D-40A0-A6E6-92A9024B8364}" type="sibTrans" cxnId="{E351773F-8505-4828-84FC-BBC986E35C24}">
      <dgm:prSet/>
      <dgm:spPr/>
      <dgm:t>
        <a:bodyPr/>
        <a:lstStyle/>
        <a:p>
          <a:endParaRPr lang="en-US"/>
        </a:p>
      </dgm:t>
    </dgm:pt>
    <dgm:pt modelId="{17ECE647-899E-405B-B3E8-AD4700F51BC5}" type="pres">
      <dgm:prSet presAssocID="{DAB42F3D-0933-4449-A3DA-43CC4CE0B329}" presName="linear" presStyleCnt="0">
        <dgm:presLayoutVars>
          <dgm:animLvl val="lvl"/>
          <dgm:resizeHandles val="exact"/>
        </dgm:presLayoutVars>
      </dgm:prSet>
      <dgm:spPr/>
    </dgm:pt>
    <dgm:pt modelId="{6EED3EBC-F800-4EA1-BC34-862D4955B9B0}" type="pres">
      <dgm:prSet presAssocID="{ADEC5413-2D3D-49F5-8C3A-23D5737535D2}" presName="parentText" presStyleLbl="node1" presStyleIdx="0" presStyleCnt="1" custScaleY="44936">
        <dgm:presLayoutVars>
          <dgm:chMax val="0"/>
          <dgm:bulletEnabled val="1"/>
        </dgm:presLayoutVars>
      </dgm:prSet>
      <dgm:spPr/>
    </dgm:pt>
    <dgm:pt modelId="{31574F7D-7DEF-44C5-A949-E6BDBC1E8FD7}" type="pres">
      <dgm:prSet presAssocID="{ADEC5413-2D3D-49F5-8C3A-23D5737535D2}" presName="childText" presStyleLbl="revTx" presStyleIdx="0" presStyleCnt="1">
        <dgm:presLayoutVars>
          <dgm:bulletEnabled val="1"/>
        </dgm:presLayoutVars>
      </dgm:prSet>
      <dgm:spPr/>
    </dgm:pt>
  </dgm:ptLst>
  <dgm:cxnLst>
    <dgm:cxn modelId="{E351773F-8505-4828-84FC-BBC986E35C24}" srcId="{ADEC5413-2D3D-49F5-8C3A-23D5737535D2}" destId="{A2A37ADE-7B4E-4242-9FF2-BCFC67D131F5}" srcOrd="2" destOrd="0" parTransId="{28145A15-F218-4895-95E3-0C9EA7650B2E}" sibTransId="{1B0FCF94-438D-40A0-A6E6-92A9024B8364}"/>
    <dgm:cxn modelId="{8279FA5B-E762-48A2-8291-C5E8C46B942D}" type="presOf" srcId="{EC466F82-8E27-4174-8721-EF47A389C998}" destId="{31574F7D-7DEF-44C5-A949-E6BDBC1E8FD7}" srcOrd="0" destOrd="0" presId="urn:microsoft.com/office/officeart/2005/8/layout/vList2"/>
    <dgm:cxn modelId="{F12E035D-3757-4CDC-B993-3DEAE78A7CEB}" type="presOf" srcId="{F464201D-596E-40F2-B3EA-F2169B9A7B42}" destId="{31574F7D-7DEF-44C5-A949-E6BDBC1E8FD7}" srcOrd="0" destOrd="1" presId="urn:microsoft.com/office/officeart/2005/8/layout/vList2"/>
    <dgm:cxn modelId="{3A315544-463C-4BAF-826E-48EEF106553C}" type="presOf" srcId="{ADEC5413-2D3D-49F5-8C3A-23D5737535D2}" destId="{6EED3EBC-F800-4EA1-BC34-862D4955B9B0}" srcOrd="0" destOrd="0" presId="urn:microsoft.com/office/officeart/2005/8/layout/vList2"/>
    <dgm:cxn modelId="{B7665B8A-61F7-453A-BA01-30A9FD1A1E81}" type="presOf" srcId="{DAB42F3D-0933-4449-A3DA-43CC4CE0B329}" destId="{17ECE647-899E-405B-B3E8-AD4700F51BC5}" srcOrd="0" destOrd="0" presId="urn:microsoft.com/office/officeart/2005/8/layout/vList2"/>
    <dgm:cxn modelId="{F1F45D8A-47AB-4D10-8A58-32E44BDC3733}" srcId="{DAB42F3D-0933-4449-A3DA-43CC4CE0B329}" destId="{ADEC5413-2D3D-49F5-8C3A-23D5737535D2}" srcOrd="0" destOrd="0" parTransId="{9B34EE93-6C00-4B1B-ABCF-3A0FCE27708B}" sibTransId="{2490F84A-78F5-4681-B466-6FAB2B27967F}"/>
    <dgm:cxn modelId="{90F4E4D5-7A1C-46FD-AECF-CAEB02C93EEA}" type="presOf" srcId="{A2A37ADE-7B4E-4242-9FF2-BCFC67D131F5}" destId="{31574F7D-7DEF-44C5-A949-E6BDBC1E8FD7}" srcOrd="0" destOrd="2" presId="urn:microsoft.com/office/officeart/2005/8/layout/vList2"/>
    <dgm:cxn modelId="{D1656DE4-7FE2-4B30-991C-7C31C393F6D6}" srcId="{ADEC5413-2D3D-49F5-8C3A-23D5737535D2}" destId="{EC466F82-8E27-4174-8721-EF47A389C998}" srcOrd="0" destOrd="0" parTransId="{9F072C02-DB22-40D8-9FC9-AB28111BE35E}" sibTransId="{E0B8B3B5-35A3-41D8-9BB2-7F589AB4D8AE}"/>
    <dgm:cxn modelId="{767667E7-FE50-4FA0-8EA7-68ABC43AA043}" srcId="{ADEC5413-2D3D-49F5-8C3A-23D5737535D2}" destId="{F464201D-596E-40F2-B3EA-F2169B9A7B42}" srcOrd="1" destOrd="0" parTransId="{9B3D29F6-9073-484F-A9F9-39ED95EDA9FE}" sibTransId="{AB1FB77A-D365-4E7B-AAF2-C64F1D79E83F}"/>
    <dgm:cxn modelId="{13AD2659-C558-43D4-A38A-6667E4D38828}" type="presParOf" srcId="{17ECE647-899E-405B-B3E8-AD4700F51BC5}" destId="{6EED3EBC-F800-4EA1-BC34-862D4955B9B0}" srcOrd="0" destOrd="0" presId="urn:microsoft.com/office/officeart/2005/8/layout/vList2"/>
    <dgm:cxn modelId="{650B9612-C374-4280-8D2E-8B5801E0BA4E}" type="presParOf" srcId="{17ECE647-899E-405B-B3E8-AD4700F51BC5}" destId="{31574F7D-7DEF-44C5-A949-E6BDBC1E8FD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B42F3D-0933-4449-A3DA-43CC4CE0B3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C5413-2D3D-49F5-8C3A-23D5737535D2}">
      <dgm:prSet phldrT="[Text]" custT="1"/>
      <dgm:spPr/>
      <dgm:t>
        <a:bodyPr/>
        <a:lstStyle/>
        <a:p>
          <a:pPr rtl="1"/>
          <a:r>
            <a:rPr lang="fa-IR" sz="2400" dirty="0">
              <a:latin typeface="Shabnam" panose="020B0603030804020204" pitchFamily="34" charset="-78"/>
              <a:cs typeface="Shabnam" panose="020B0603030804020204" pitchFamily="34" charset="-78"/>
            </a:rPr>
            <a:t>مشاهده و ثبت نام در مسابقات </a:t>
          </a:r>
          <a:r>
            <a:rPr lang="fa-IR" sz="1400" dirty="0">
              <a:latin typeface="Shabnam" panose="020B0603030804020204" pitchFamily="34" charset="-78"/>
              <a:cs typeface="Shabnam" panose="020B0603030804020204" pitchFamily="34" charset="-78"/>
            </a:rPr>
            <a:t>(ویژه کاربران)</a:t>
          </a:r>
          <a:endParaRPr lang="en-US" sz="2400" dirty="0">
            <a:latin typeface="Shabnam" panose="020B0603030804020204" pitchFamily="34" charset="-78"/>
            <a:cs typeface="Shabnam" panose="020B0603030804020204" pitchFamily="34" charset="-78"/>
          </a:endParaRPr>
        </a:p>
      </dgm:t>
    </dgm:pt>
    <dgm:pt modelId="{9B34EE93-6C00-4B1B-ABCF-3A0FCE27708B}" type="parTrans" cxnId="{F1F45D8A-47AB-4D10-8A58-32E44BDC3733}">
      <dgm:prSet/>
      <dgm:spPr/>
      <dgm:t>
        <a:bodyPr/>
        <a:lstStyle/>
        <a:p>
          <a:endParaRPr lang="en-US"/>
        </a:p>
      </dgm:t>
    </dgm:pt>
    <dgm:pt modelId="{2490F84A-78F5-4681-B466-6FAB2B27967F}" type="sibTrans" cxnId="{F1F45D8A-47AB-4D10-8A58-32E44BDC3733}">
      <dgm:prSet/>
      <dgm:spPr/>
      <dgm:t>
        <a:bodyPr/>
        <a:lstStyle/>
        <a:p>
          <a:endParaRPr lang="en-US"/>
        </a:p>
      </dgm:t>
    </dgm:pt>
    <dgm:pt modelId="{EC466F82-8E27-4174-8721-EF47A389C998}">
      <dgm:prSet phldrT="[Text]" custT="1"/>
      <dgm:spPr/>
      <dgm:t>
        <a:bodyPr/>
        <a:lstStyle/>
        <a:p>
          <a:pPr rtl="1"/>
          <a:r>
            <a:rPr lang="fa-IR" sz="1800" dirty="0">
              <a:latin typeface="Shabnam" panose="020B0603030804020204" pitchFamily="34" charset="-78"/>
              <a:cs typeface="Shabnam" panose="020B0603030804020204" pitchFamily="34" charset="-78"/>
            </a:rPr>
            <a:t>داشبورد شخصی: پیشنهاد مسابقات متناسب با ویژگی‌های فردی (سن، وزن، جنسیت، ورزش، موقعیت جغرافیایی)</a:t>
          </a:r>
          <a:endParaRPr lang="en-US" sz="1800" dirty="0">
            <a:latin typeface="Shabnam" panose="020B0603030804020204" pitchFamily="34" charset="-78"/>
            <a:cs typeface="Shabnam" panose="020B0603030804020204" pitchFamily="34" charset="-78"/>
          </a:endParaRPr>
        </a:p>
      </dgm:t>
    </dgm:pt>
    <dgm:pt modelId="{9F072C02-DB22-40D8-9FC9-AB28111BE35E}" type="parTrans" cxnId="{D1656DE4-7FE2-4B30-991C-7C31C393F6D6}">
      <dgm:prSet/>
      <dgm:spPr/>
      <dgm:t>
        <a:bodyPr/>
        <a:lstStyle/>
        <a:p>
          <a:endParaRPr lang="en-US"/>
        </a:p>
      </dgm:t>
    </dgm:pt>
    <dgm:pt modelId="{E0B8B3B5-35A3-41D8-9BB2-7F589AB4D8AE}" type="sibTrans" cxnId="{D1656DE4-7FE2-4B30-991C-7C31C393F6D6}">
      <dgm:prSet/>
      <dgm:spPr/>
      <dgm:t>
        <a:bodyPr/>
        <a:lstStyle/>
        <a:p>
          <a:endParaRPr lang="en-US"/>
        </a:p>
      </dgm:t>
    </dgm:pt>
    <dgm:pt modelId="{28B6403E-E710-4784-B783-8E4D4510EF03}">
      <dgm:prSet custT="1"/>
      <dgm:spPr/>
      <dgm:t>
        <a:bodyPr/>
        <a:lstStyle/>
        <a:p>
          <a:pPr rtl="1"/>
          <a:r>
            <a:rPr lang="fa-IR" sz="1800" dirty="0">
              <a:latin typeface="Shabnam" panose="020B0603030804020204" pitchFamily="34" charset="-78"/>
              <a:cs typeface="Shabnam" panose="020B0603030804020204" pitchFamily="34" charset="-78"/>
            </a:rPr>
            <a:t>جستجو و ثبت‌نام در مسابقات (مشاهده لیست مسابقات، تکمیل شرایط لازم)</a:t>
          </a:r>
          <a:endParaRPr lang="en-US" sz="1800" dirty="0">
            <a:latin typeface="Shabnam" panose="020B0603030804020204" pitchFamily="34" charset="-78"/>
            <a:cs typeface="Shabnam" panose="020B0603030804020204" pitchFamily="34" charset="-78"/>
          </a:endParaRPr>
        </a:p>
      </dgm:t>
    </dgm:pt>
    <dgm:pt modelId="{3C4A1C8F-91A1-46A3-B852-35D798612BFF}" type="sibTrans" cxnId="{7B276BBD-88E1-4B2D-B6EA-79DCDC42E537}">
      <dgm:prSet/>
      <dgm:spPr/>
      <dgm:t>
        <a:bodyPr/>
        <a:lstStyle/>
        <a:p>
          <a:endParaRPr lang="en-US"/>
        </a:p>
      </dgm:t>
    </dgm:pt>
    <dgm:pt modelId="{CDECDC27-EDE1-4F23-BA11-952F367370A7}" type="parTrans" cxnId="{7B276BBD-88E1-4B2D-B6EA-79DCDC42E537}">
      <dgm:prSet/>
      <dgm:spPr/>
      <dgm:t>
        <a:bodyPr/>
        <a:lstStyle/>
        <a:p>
          <a:endParaRPr lang="en-US"/>
        </a:p>
      </dgm:t>
    </dgm:pt>
    <dgm:pt modelId="{17ECE647-899E-405B-B3E8-AD4700F51BC5}" type="pres">
      <dgm:prSet presAssocID="{DAB42F3D-0933-4449-A3DA-43CC4CE0B329}" presName="linear" presStyleCnt="0">
        <dgm:presLayoutVars>
          <dgm:animLvl val="lvl"/>
          <dgm:resizeHandles val="exact"/>
        </dgm:presLayoutVars>
      </dgm:prSet>
      <dgm:spPr/>
    </dgm:pt>
    <dgm:pt modelId="{6EED3EBC-F800-4EA1-BC34-862D4955B9B0}" type="pres">
      <dgm:prSet presAssocID="{ADEC5413-2D3D-49F5-8C3A-23D5737535D2}" presName="parentText" presStyleLbl="node1" presStyleIdx="0" presStyleCnt="1" custScaleY="44936" custLinFactNeighborX="909" custLinFactNeighborY="-872">
        <dgm:presLayoutVars>
          <dgm:chMax val="0"/>
          <dgm:bulletEnabled val="1"/>
        </dgm:presLayoutVars>
      </dgm:prSet>
      <dgm:spPr/>
    </dgm:pt>
    <dgm:pt modelId="{31574F7D-7DEF-44C5-A949-E6BDBC1E8FD7}" type="pres">
      <dgm:prSet presAssocID="{ADEC5413-2D3D-49F5-8C3A-23D5737535D2}" presName="childText" presStyleLbl="revTx" presStyleIdx="0" presStyleCnt="1">
        <dgm:presLayoutVars>
          <dgm:bulletEnabled val="1"/>
        </dgm:presLayoutVars>
      </dgm:prSet>
      <dgm:spPr/>
    </dgm:pt>
  </dgm:ptLst>
  <dgm:cxnLst>
    <dgm:cxn modelId="{8279FA5B-E762-48A2-8291-C5E8C46B942D}" type="presOf" srcId="{EC466F82-8E27-4174-8721-EF47A389C998}" destId="{31574F7D-7DEF-44C5-A949-E6BDBC1E8FD7}" srcOrd="0" destOrd="0" presId="urn:microsoft.com/office/officeart/2005/8/layout/vList2"/>
    <dgm:cxn modelId="{3A315544-463C-4BAF-826E-48EEF106553C}" type="presOf" srcId="{ADEC5413-2D3D-49F5-8C3A-23D5737535D2}" destId="{6EED3EBC-F800-4EA1-BC34-862D4955B9B0}" srcOrd="0" destOrd="0" presId="urn:microsoft.com/office/officeart/2005/8/layout/vList2"/>
    <dgm:cxn modelId="{B7665B8A-61F7-453A-BA01-30A9FD1A1E81}" type="presOf" srcId="{DAB42F3D-0933-4449-A3DA-43CC4CE0B329}" destId="{17ECE647-899E-405B-B3E8-AD4700F51BC5}" srcOrd="0" destOrd="0" presId="urn:microsoft.com/office/officeart/2005/8/layout/vList2"/>
    <dgm:cxn modelId="{F1F45D8A-47AB-4D10-8A58-32E44BDC3733}" srcId="{DAB42F3D-0933-4449-A3DA-43CC4CE0B329}" destId="{ADEC5413-2D3D-49F5-8C3A-23D5737535D2}" srcOrd="0" destOrd="0" parTransId="{9B34EE93-6C00-4B1B-ABCF-3A0FCE27708B}" sibTransId="{2490F84A-78F5-4681-B466-6FAB2B27967F}"/>
    <dgm:cxn modelId="{7B276BBD-88E1-4B2D-B6EA-79DCDC42E537}" srcId="{ADEC5413-2D3D-49F5-8C3A-23D5737535D2}" destId="{28B6403E-E710-4784-B783-8E4D4510EF03}" srcOrd="1" destOrd="0" parTransId="{CDECDC27-EDE1-4F23-BA11-952F367370A7}" sibTransId="{3C4A1C8F-91A1-46A3-B852-35D798612BFF}"/>
    <dgm:cxn modelId="{D1656DE4-7FE2-4B30-991C-7C31C393F6D6}" srcId="{ADEC5413-2D3D-49F5-8C3A-23D5737535D2}" destId="{EC466F82-8E27-4174-8721-EF47A389C998}" srcOrd="0" destOrd="0" parTransId="{9F072C02-DB22-40D8-9FC9-AB28111BE35E}" sibTransId="{E0B8B3B5-35A3-41D8-9BB2-7F589AB4D8AE}"/>
    <dgm:cxn modelId="{4850D8F6-C919-4FBF-A1A3-EC604B455242}" type="presOf" srcId="{28B6403E-E710-4784-B783-8E4D4510EF03}" destId="{31574F7D-7DEF-44C5-A949-E6BDBC1E8FD7}" srcOrd="0" destOrd="1" presId="urn:microsoft.com/office/officeart/2005/8/layout/vList2"/>
    <dgm:cxn modelId="{13AD2659-C558-43D4-A38A-6667E4D38828}" type="presParOf" srcId="{17ECE647-899E-405B-B3E8-AD4700F51BC5}" destId="{6EED3EBC-F800-4EA1-BC34-862D4955B9B0}" srcOrd="0" destOrd="0" presId="urn:microsoft.com/office/officeart/2005/8/layout/vList2"/>
    <dgm:cxn modelId="{650B9612-C374-4280-8D2E-8B5801E0BA4E}" type="presParOf" srcId="{17ECE647-899E-405B-B3E8-AD4700F51BC5}" destId="{31574F7D-7DEF-44C5-A949-E6BDBC1E8FD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B42F3D-0933-4449-A3DA-43CC4CE0B3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C5413-2D3D-49F5-8C3A-23D5737535D2}">
      <dgm:prSet phldrT="[Text]" custT="1"/>
      <dgm:spPr/>
      <dgm:t>
        <a:bodyPr/>
        <a:lstStyle/>
        <a:p>
          <a:pPr rtl="1"/>
          <a:r>
            <a:rPr lang="fa-IR" sz="2400" b="1" dirty="0">
              <a:latin typeface="Shabnam" panose="020B0603030804020204" pitchFamily="34" charset="-78"/>
              <a:cs typeface="Shabnam" panose="020B0603030804020204" pitchFamily="34" charset="-78"/>
            </a:rPr>
            <a:t>مدیریت برگزاری مسابقات</a:t>
          </a:r>
          <a:r>
            <a:rPr lang="en-US" sz="1400" b="1" dirty="0">
              <a:latin typeface="Shabnam" panose="020B0603030804020204" pitchFamily="34" charset="-78"/>
              <a:cs typeface="Shabnam" panose="020B0603030804020204" pitchFamily="34" charset="-78"/>
            </a:rPr>
            <a:t> </a:t>
          </a:r>
          <a:r>
            <a:rPr lang="fa-IR" sz="1400" i="0" dirty="0">
              <a:latin typeface="Shabnam" panose="020B0603030804020204" pitchFamily="34" charset="-78"/>
              <a:cs typeface="Shabnam" panose="020B0603030804020204" pitchFamily="34" charset="-78"/>
            </a:rPr>
            <a:t>(ویژه مدیران و برگزارکنندگان)</a:t>
          </a:r>
          <a:endParaRPr lang="en-US" sz="1400" i="0" dirty="0">
            <a:latin typeface="Shabnam" panose="020B0603030804020204" pitchFamily="34" charset="-78"/>
            <a:cs typeface="Shabnam" panose="020B0603030804020204" pitchFamily="34" charset="-78"/>
          </a:endParaRPr>
        </a:p>
      </dgm:t>
    </dgm:pt>
    <dgm:pt modelId="{9B34EE93-6C00-4B1B-ABCF-3A0FCE27708B}" type="parTrans" cxnId="{F1F45D8A-47AB-4D10-8A58-32E44BDC3733}">
      <dgm:prSet/>
      <dgm:spPr/>
      <dgm:t>
        <a:bodyPr/>
        <a:lstStyle/>
        <a:p>
          <a:endParaRPr lang="en-US"/>
        </a:p>
      </dgm:t>
    </dgm:pt>
    <dgm:pt modelId="{2490F84A-78F5-4681-B466-6FAB2B27967F}" type="sibTrans" cxnId="{F1F45D8A-47AB-4D10-8A58-32E44BDC3733}">
      <dgm:prSet/>
      <dgm:spPr/>
      <dgm:t>
        <a:bodyPr/>
        <a:lstStyle/>
        <a:p>
          <a:endParaRPr lang="en-US"/>
        </a:p>
      </dgm:t>
    </dgm:pt>
    <dgm:pt modelId="{EC466F82-8E27-4174-8721-EF47A389C998}">
      <dgm:prSet phldrT="[Text]" custT="1"/>
      <dgm:spPr/>
      <dgm:t>
        <a:bodyPr/>
        <a:lstStyle/>
        <a:p>
          <a:pPr rtl="1"/>
          <a:r>
            <a:rPr lang="fa-IR" sz="1800" dirty="0">
              <a:latin typeface="Shabnam" panose="020B0603030804020204" pitchFamily="34" charset="-78"/>
              <a:cs typeface="Shabnam" panose="020B0603030804020204" pitchFamily="34" charset="-78"/>
            </a:rPr>
            <a:t>تعریف و انتشار مسابقات (سطوح کشوری، استانی، شهرستانی)</a:t>
          </a:r>
          <a:endParaRPr lang="en-US" sz="1800" dirty="0">
            <a:latin typeface="Shabnam" panose="020B0603030804020204" pitchFamily="34" charset="-78"/>
            <a:cs typeface="Shabnam" panose="020B0603030804020204" pitchFamily="34" charset="-78"/>
          </a:endParaRPr>
        </a:p>
      </dgm:t>
    </dgm:pt>
    <dgm:pt modelId="{9F072C02-DB22-40D8-9FC9-AB28111BE35E}" type="parTrans" cxnId="{D1656DE4-7FE2-4B30-991C-7C31C393F6D6}">
      <dgm:prSet/>
      <dgm:spPr/>
      <dgm:t>
        <a:bodyPr/>
        <a:lstStyle/>
        <a:p>
          <a:endParaRPr lang="en-US"/>
        </a:p>
      </dgm:t>
    </dgm:pt>
    <dgm:pt modelId="{E0B8B3B5-35A3-41D8-9BB2-7F589AB4D8AE}" type="sibTrans" cxnId="{D1656DE4-7FE2-4B30-991C-7C31C393F6D6}">
      <dgm:prSet/>
      <dgm:spPr/>
      <dgm:t>
        <a:bodyPr/>
        <a:lstStyle/>
        <a:p>
          <a:endParaRPr lang="en-US"/>
        </a:p>
      </dgm:t>
    </dgm:pt>
    <dgm:pt modelId="{9F1DC9A2-7C1F-427D-B261-5894A3E34DC4}">
      <dgm:prSet custT="1"/>
      <dgm:spPr/>
      <dgm:t>
        <a:bodyPr/>
        <a:lstStyle/>
        <a:p>
          <a:pPr rtl="1"/>
          <a:r>
            <a:rPr lang="fa-IR" sz="1800" dirty="0">
              <a:latin typeface="Shabnam" panose="020B0603030804020204" pitchFamily="34" charset="-78"/>
              <a:cs typeface="Shabnam" panose="020B0603030804020204" pitchFamily="34" charset="-78"/>
            </a:rPr>
            <a:t>تعریف دسته‌بندی‌ها: رده‌های سنی، اوزان، سبک‌ها و استایل‌ها</a:t>
          </a:r>
          <a:endParaRPr lang="en-US" sz="1800" dirty="0">
            <a:latin typeface="Shabnam" panose="020B0603030804020204" pitchFamily="34" charset="-78"/>
            <a:cs typeface="Shabnam" panose="020B0603030804020204" pitchFamily="34" charset="-78"/>
          </a:endParaRPr>
        </a:p>
      </dgm:t>
    </dgm:pt>
    <dgm:pt modelId="{360977E8-D256-44A4-BF6A-6198C00C33C1}" type="parTrans" cxnId="{158B89F3-FEFE-493F-B454-9BB3BF201541}">
      <dgm:prSet/>
      <dgm:spPr/>
      <dgm:t>
        <a:bodyPr/>
        <a:lstStyle/>
        <a:p>
          <a:endParaRPr lang="en-US"/>
        </a:p>
      </dgm:t>
    </dgm:pt>
    <dgm:pt modelId="{E0977842-CCF0-410C-A5A0-DB92DC8D9B3E}" type="sibTrans" cxnId="{158B89F3-FEFE-493F-B454-9BB3BF201541}">
      <dgm:prSet/>
      <dgm:spPr/>
      <dgm:t>
        <a:bodyPr/>
        <a:lstStyle/>
        <a:p>
          <a:endParaRPr lang="en-US"/>
        </a:p>
      </dgm:t>
    </dgm:pt>
    <dgm:pt modelId="{2DFFD6C0-3B62-4675-B713-F51FC40830C4}">
      <dgm:prSet custT="1"/>
      <dgm:spPr/>
      <dgm:t>
        <a:bodyPr/>
        <a:lstStyle/>
        <a:p>
          <a:pPr rtl="1"/>
          <a:r>
            <a:rPr lang="fa-IR" sz="1800" dirty="0">
              <a:latin typeface="Shabnam" panose="020B0603030804020204" pitchFamily="34" charset="-78"/>
              <a:cs typeface="Shabnam" panose="020B0603030804020204" pitchFamily="34" charset="-78"/>
            </a:rPr>
            <a:t>مدیریت ثبت‌نام ورزشکاران و بررسی مدارک</a:t>
          </a:r>
          <a:endParaRPr lang="en-US" sz="1800" dirty="0">
            <a:latin typeface="Shabnam" panose="020B0603030804020204" pitchFamily="34" charset="-78"/>
            <a:cs typeface="Shabnam" panose="020B0603030804020204" pitchFamily="34" charset="-78"/>
          </a:endParaRPr>
        </a:p>
      </dgm:t>
    </dgm:pt>
    <dgm:pt modelId="{7EEAE55A-E14E-4939-B89A-BC6009ED6C1C}" type="parTrans" cxnId="{86AA9AB7-8BB8-4965-A9DC-E12AAE59C256}">
      <dgm:prSet/>
      <dgm:spPr/>
      <dgm:t>
        <a:bodyPr/>
        <a:lstStyle/>
        <a:p>
          <a:endParaRPr lang="en-US"/>
        </a:p>
      </dgm:t>
    </dgm:pt>
    <dgm:pt modelId="{C48B9AE0-AF51-4DA8-A08D-7F70CBE15108}" type="sibTrans" cxnId="{86AA9AB7-8BB8-4965-A9DC-E12AAE59C256}">
      <dgm:prSet/>
      <dgm:spPr/>
      <dgm:t>
        <a:bodyPr/>
        <a:lstStyle/>
        <a:p>
          <a:endParaRPr lang="en-US"/>
        </a:p>
      </dgm:t>
    </dgm:pt>
    <dgm:pt modelId="{271E77E2-C879-4F54-9B6B-AA77865886D9}">
      <dgm:prSet custT="1"/>
      <dgm:spPr/>
      <dgm:t>
        <a:bodyPr/>
        <a:lstStyle/>
        <a:p>
          <a:pPr rtl="1"/>
          <a:r>
            <a:rPr lang="fa-IR" sz="1800" dirty="0">
              <a:latin typeface="Shabnam" panose="020B0603030804020204" pitchFamily="34" charset="-78"/>
              <a:cs typeface="Shabnam" panose="020B0603030804020204" pitchFamily="34" charset="-78"/>
            </a:rPr>
            <a:t>قرعه‌کشی و تنظیم جداول مسابقات</a:t>
          </a:r>
          <a:endParaRPr lang="en-US" sz="1800" dirty="0">
            <a:latin typeface="Shabnam" panose="020B0603030804020204" pitchFamily="34" charset="-78"/>
            <a:cs typeface="Shabnam" panose="020B0603030804020204" pitchFamily="34" charset="-78"/>
          </a:endParaRPr>
        </a:p>
      </dgm:t>
    </dgm:pt>
    <dgm:pt modelId="{88F11CC6-2251-4F2E-8D66-9622E1288CA7}" type="parTrans" cxnId="{117EBC32-68A7-4A73-A0D5-7E7CC4013FF2}">
      <dgm:prSet/>
      <dgm:spPr/>
      <dgm:t>
        <a:bodyPr/>
        <a:lstStyle/>
        <a:p>
          <a:endParaRPr lang="en-US"/>
        </a:p>
      </dgm:t>
    </dgm:pt>
    <dgm:pt modelId="{4226C996-1897-4200-9487-32F958502E7E}" type="sibTrans" cxnId="{117EBC32-68A7-4A73-A0D5-7E7CC4013FF2}">
      <dgm:prSet/>
      <dgm:spPr/>
      <dgm:t>
        <a:bodyPr/>
        <a:lstStyle/>
        <a:p>
          <a:endParaRPr lang="en-US"/>
        </a:p>
      </dgm:t>
    </dgm:pt>
    <dgm:pt modelId="{058A13C2-43B6-43D9-B575-BA528F738516}">
      <dgm:prSet custT="1"/>
      <dgm:spPr/>
      <dgm:t>
        <a:bodyPr/>
        <a:lstStyle/>
        <a:p>
          <a:pPr rtl="1"/>
          <a:r>
            <a:rPr lang="fa-IR" sz="1800" dirty="0">
              <a:latin typeface="Shabnam" panose="020B0603030804020204" pitchFamily="34" charset="-78"/>
              <a:cs typeface="Shabnam" panose="020B0603030804020204" pitchFamily="34" charset="-78"/>
            </a:rPr>
            <a:t>ثبت نتایج و مشاهده مسیر مسابقه</a:t>
          </a:r>
          <a:endParaRPr lang="en-US" sz="1800" dirty="0">
            <a:latin typeface="Shabnam" panose="020B0603030804020204" pitchFamily="34" charset="-78"/>
            <a:cs typeface="Shabnam" panose="020B0603030804020204" pitchFamily="34" charset="-78"/>
          </a:endParaRPr>
        </a:p>
      </dgm:t>
    </dgm:pt>
    <dgm:pt modelId="{CEADB0F2-EF4C-4C71-B105-F872A898B108}" type="parTrans" cxnId="{854D6D65-C36B-4A7E-87D6-6D4D3BF968F5}">
      <dgm:prSet/>
      <dgm:spPr/>
      <dgm:t>
        <a:bodyPr/>
        <a:lstStyle/>
        <a:p>
          <a:endParaRPr lang="en-US"/>
        </a:p>
      </dgm:t>
    </dgm:pt>
    <dgm:pt modelId="{46605017-3F33-4454-88AC-2BB897594E04}" type="sibTrans" cxnId="{854D6D65-C36B-4A7E-87D6-6D4D3BF968F5}">
      <dgm:prSet/>
      <dgm:spPr/>
      <dgm:t>
        <a:bodyPr/>
        <a:lstStyle/>
        <a:p>
          <a:endParaRPr lang="en-US"/>
        </a:p>
      </dgm:t>
    </dgm:pt>
    <dgm:pt modelId="{37B3EC71-AC20-4137-8246-19E56A84F1CF}">
      <dgm:prSet phldrT="[Text]" custT="1"/>
      <dgm:spPr/>
      <dgm:t>
        <a:bodyPr/>
        <a:lstStyle/>
        <a:p>
          <a:pPr rtl="1"/>
          <a:r>
            <a:rPr lang="fa-IR" sz="1800" dirty="0">
              <a:latin typeface="Shabnam" panose="020B0603030804020204" pitchFamily="34" charset="-78"/>
              <a:cs typeface="Shabnam" panose="020B0603030804020204" pitchFamily="34" charset="-78"/>
            </a:rPr>
            <a:t>فرآیند تأیید پروفایل (پیش‌نیاز شرکت در مسابقات)</a:t>
          </a:r>
          <a:endParaRPr lang="en-US" sz="1800" dirty="0">
            <a:latin typeface="Shabnam" panose="020B0603030804020204" pitchFamily="34" charset="-78"/>
            <a:cs typeface="Shabnam" panose="020B0603030804020204" pitchFamily="34" charset="-78"/>
          </a:endParaRPr>
        </a:p>
      </dgm:t>
    </dgm:pt>
    <dgm:pt modelId="{A23CF474-45E7-4BFA-9D66-18B7B480FBCC}" type="parTrans" cxnId="{DA6D2471-AF93-4E77-879A-7EB22DD5BBD0}">
      <dgm:prSet/>
      <dgm:spPr/>
      <dgm:t>
        <a:bodyPr/>
        <a:lstStyle/>
        <a:p>
          <a:endParaRPr lang="en-US"/>
        </a:p>
      </dgm:t>
    </dgm:pt>
    <dgm:pt modelId="{1E3DAC07-4BEA-4E65-B3B1-CD4909A1CBBF}" type="sibTrans" cxnId="{DA6D2471-AF93-4E77-879A-7EB22DD5BBD0}">
      <dgm:prSet/>
      <dgm:spPr/>
      <dgm:t>
        <a:bodyPr/>
        <a:lstStyle/>
        <a:p>
          <a:endParaRPr lang="en-US"/>
        </a:p>
      </dgm:t>
    </dgm:pt>
    <dgm:pt modelId="{17ECE647-899E-405B-B3E8-AD4700F51BC5}" type="pres">
      <dgm:prSet presAssocID="{DAB42F3D-0933-4449-A3DA-43CC4CE0B329}" presName="linear" presStyleCnt="0">
        <dgm:presLayoutVars>
          <dgm:animLvl val="lvl"/>
          <dgm:resizeHandles val="exact"/>
        </dgm:presLayoutVars>
      </dgm:prSet>
      <dgm:spPr/>
    </dgm:pt>
    <dgm:pt modelId="{6EED3EBC-F800-4EA1-BC34-862D4955B9B0}" type="pres">
      <dgm:prSet presAssocID="{ADEC5413-2D3D-49F5-8C3A-23D5737535D2}" presName="parentText" presStyleLbl="node1" presStyleIdx="0" presStyleCnt="1" custScaleY="44936" custLinFactNeighborY="871">
        <dgm:presLayoutVars>
          <dgm:chMax val="0"/>
          <dgm:bulletEnabled val="1"/>
        </dgm:presLayoutVars>
      </dgm:prSet>
      <dgm:spPr/>
    </dgm:pt>
    <dgm:pt modelId="{31574F7D-7DEF-44C5-A949-E6BDBC1E8FD7}" type="pres">
      <dgm:prSet presAssocID="{ADEC5413-2D3D-49F5-8C3A-23D5737535D2}" presName="childText" presStyleLbl="revTx" presStyleIdx="0" presStyleCnt="1" custScaleY="116558">
        <dgm:presLayoutVars>
          <dgm:bulletEnabled val="1"/>
        </dgm:presLayoutVars>
      </dgm:prSet>
      <dgm:spPr/>
    </dgm:pt>
  </dgm:ptLst>
  <dgm:cxnLst>
    <dgm:cxn modelId="{1ECC2214-6979-4062-8E44-8FCC3105432C}" type="presOf" srcId="{2DFFD6C0-3B62-4675-B713-F51FC40830C4}" destId="{31574F7D-7DEF-44C5-A949-E6BDBC1E8FD7}" srcOrd="0" destOrd="3" presId="urn:microsoft.com/office/officeart/2005/8/layout/vList2"/>
    <dgm:cxn modelId="{A028D026-A77A-4EF7-976F-A805F5EB1DF5}" type="presOf" srcId="{9F1DC9A2-7C1F-427D-B261-5894A3E34DC4}" destId="{31574F7D-7DEF-44C5-A949-E6BDBC1E8FD7}" srcOrd="0" destOrd="2" presId="urn:microsoft.com/office/officeart/2005/8/layout/vList2"/>
    <dgm:cxn modelId="{21B39D2C-38CC-4CC1-8C61-FA1CBCC0E062}" type="presOf" srcId="{058A13C2-43B6-43D9-B575-BA528F738516}" destId="{31574F7D-7DEF-44C5-A949-E6BDBC1E8FD7}" srcOrd="0" destOrd="5" presId="urn:microsoft.com/office/officeart/2005/8/layout/vList2"/>
    <dgm:cxn modelId="{117EBC32-68A7-4A73-A0D5-7E7CC4013FF2}" srcId="{ADEC5413-2D3D-49F5-8C3A-23D5737535D2}" destId="{271E77E2-C879-4F54-9B6B-AA77865886D9}" srcOrd="4" destOrd="0" parTransId="{88F11CC6-2251-4F2E-8D66-9622E1288CA7}" sibTransId="{4226C996-1897-4200-9487-32F958502E7E}"/>
    <dgm:cxn modelId="{8279FA5B-E762-48A2-8291-C5E8C46B942D}" type="presOf" srcId="{EC466F82-8E27-4174-8721-EF47A389C998}" destId="{31574F7D-7DEF-44C5-A949-E6BDBC1E8FD7}" srcOrd="0" destOrd="1" presId="urn:microsoft.com/office/officeart/2005/8/layout/vList2"/>
    <dgm:cxn modelId="{3A315544-463C-4BAF-826E-48EEF106553C}" type="presOf" srcId="{ADEC5413-2D3D-49F5-8C3A-23D5737535D2}" destId="{6EED3EBC-F800-4EA1-BC34-862D4955B9B0}" srcOrd="0" destOrd="0" presId="urn:microsoft.com/office/officeart/2005/8/layout/vList2"/>
    <dgm:cxn modelId="{854D6D65-C36B-4A7E-87D6-6D4D3BF968F5}" srcId="{ADEC5413-2D3D-49F5-8C3A-23D5737535D2}" destId="{058A13C2-43B6-43D9-B575-BA528F738516}" srcOrd="5" destOrd="0" parTransId="{CEADB0F2-EF4C-4C71-B105-F872A898B108}" sibTransId="{46605017-3F33-4454-88AC-2BB897594E04}"/>
    <dgm:cxn modelId="{DA6D2471-AF93-4E77-879A-7EB22DD5BBD0}" srcId="{ADEC5413-2D3D-49F5-8C3A-23D5737535D2}" destId="{37B3EC71-AC20-4137-8246-19E56A84F1CF}" srcOrd="0" destOrd="0" parTransId="{A23CF474-45E7-4BFA-9D66-18B7B480FBCC}" sibTransId="{1E3DAC07-4BEA-4E65-B3B1-CD4909A1CBBF}"/>
    <dgm:cxn modelId="{60D08883-B187-48CA-87AE-1E036C65FEE6}" type="presOf" srcId="{271E77E2-C879-4F54-9B6B-AA77865886D9}" destId="{31574F7D-7DEF-44C5-A949-E6BDBC1E8FD7}" srcOrd="0" destOrd="4" presId="urn:microsoft.com/office/officeart/2005/8/layout/vList2"/>
    <dgm:cxn modelId="{B7665B8A-61F7-453A-BA01-30A9FD1A1E81}" type="presOf" srcId="{DAB42F3D-0933-4449-A3DA-43CC4CE0B329}" destId="{17ECE647-899E-405B-B3E8-AD4700F51BC5}" srcOrd="0" destOrd="0" presId="urn:microsoft.com/office/officeart/2005/8/layout/vList2"/>
    <dgm:cxn modelId="{F1F45D8A-47AB-4D10-8A58-32E44BDC3733}" srcId="{DAB42F3D-0933-4449-A3DA-43CC4CE0B329}" destId="{ADEC5413-2D3D-49F5-8C3A-23D5737535D2}" srcOrd="0" destOrd="0" parTransId="{9B34EE93-6C00-4B1B-ABCF-3A0FCE27708B}" sibTransId="{2490F84A-78F5-4681-B466-6FAB2B27967F}"/>
    <dgm:cxn modelId="{86AA9AB7-8BB8-4965-A9DC-E12AAE59C256}" srcId="{ADEC5413-2D3D-49F5-8C3A-23D5737535D2}" destId="{2DFFD6C0-3B62-4675-B713-F51FC40830C4}" srcOrd="3" destOrd="0" parTransId="{7EEAE55A-E14E-4939-B89A-BC6009ED6C1C}" sibTransId="{C48B9AE0-AF51-4DA8-A08D-7F70CBE15108}"/>
    <dgm:cxn modelId="{6AF600E0-5154-4836-89CE-5520357952A4}" type="presOf" srcId="{37B3EC71-AC20-4137-8246-19E56A84F1CF}" destId="{31574F7D-7DEF-44C5-A949-E6BDBC1E8FD7}" srcOrd="0" destOrd="0" presId="urn:microsoft.com/office/officeart/2005/8/layout/vList2"/>
    <dgm:cxn modelId="{D1656DE4-7FE2-4B30-991C-7C31C393F6D6}" srcId="{ADEC5413-2D3D-49F5-8C3A-23D5737535D2}" destId="{EC466F82-8E27-4174-8721-EF47A389C998}" srcOrd="1" destOrd="0" parTransId="{9F072C02-DB22-40D8-9FC9-AB28111BE35E}" sibTransId="{E0B8B3B5-35A3-41D8-9BB2-7F589AB4D8AE}"/>
    <dgm:cxn modelId="{158B89F3-FEFE-493F-B454-9BB3BF201541}" srcId="{ADEC5413-2D3D-49F5-8C3A-23D5737535D2}" destId="{9F1DC9A2-7C1F-427D-B261-5894A3E34DC4}" srcOrd="2" destOrd="0" parTransId="{360977E8-D256-44A4-BF6A-6198C00C33C1}" sibTransId="{E0977842-CCF0-410C-A5A0-DB92DC8D9B3E}"/>
    <dgm:cxn modelId="{13AD2659-C558-43D4-A38A-6667E4D38828}" type="presParOf" srcId="{17ECE647-899E-405B-B3E8-AD4700F51BC5}" destId="{6EED3EBC-F800-4EA1-BC34-862D4955B9B0}" srcOrd="0" destOrd="0" presId="urn:microsoft.com/office/officeart/2005/8/layout/vList2"/>
    <dgm:cxn modelId="{650B9612-C374-4280-8D2E-8B5801E0BA4E}" type="presParOf" srcId="{17ECE647-899E-405B-B3E8-AD4700F51BC5}" destId="{31574F7D-7DEF-44C5-A949-E6BDBC1E8FD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B42F3D-0933-4449-A3DA-43CC4CE0B3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C5413-2D3D-49F5-8C3A-23D5737535D2}">
      <dgm:prSet phldrT="[Text]" custT="1"/>
      <dgm:spPr/>
      <dgm:t>
        <a:bodyPr/>
        <a:lstStyle/>
        <a:p>
          <a:pPr rtl="1"/>
          <a:r>
            <a:rPr lang="fa-IR" sz="2400" b="1" dirty="0">
              <a:latin typeface="Shabnam" panose="020B0603030804020204" pitchFamily="34" charset="-78"/>
              <a:cs typeface="Shabnam" panose="020B0603030804020204" pitchFamily="34" charset="-78"/>
            </a:rPr>
            <a:t>دسترسی‌ها و مدیریت سیستم</a:t>
          </a:r>
          <a:r>
            <a:rPr lang="en-US" sz="2400" b="1" dirty="0">
              <a:latin typeface="Shabnam" panose="020B0603030804020204" pitchFamily="34" charset="-78"/>
              <a:cs typeface="Shabnam" panose="020B0603030804020204" pitchFamily="34" charset="-78"/>
            </a:rPr>
            <a:t> </a:t>
          </a:r>
          <a:r>
            <a:rPr lang="fa-IR" sz="1400" i="0" dirty="0">
              <a:latin typeface="Shabnam" panose="020B0603030804020204" pitchFamily="34" charset="-78"/>
              <a:cs typeface="Shabnam" panose="020B0603030804020204" pitchFamily="34" charset="-78"/>
            </a:rPr>
            <a:t>(ویژه مدیران سامانه)</a:t>
          </a:r>
          <a:endParaRPr lang="en-US" sz="1400" i="0" dirty="0">
            <a:latin typeface="Shabnam" panose="020B0603030804020204" pitchFamily="34" charset="-78"/>
            <a:cs typeface="Shabnam" panose="020B0603030804020204" pitchFamily="34" charset="-78"/>
          </a:endParaRPr>
        </a:p>
      </dgm:t>
    </dgm:pt>
    <dgm:pt modelId="{9B34EE93-6C00-4B1B-ABCF-3A0FCE27708B}" type="parTrans" cxnId="{F1F45D8A-47AB-4D10-8A58-32E44BDC3733}">
      <dgm:prSet/>
      <dgm:spPr/>
      <dgm:t>
        <a:bodyPr/>
        <a:lstStyle/>
        <a:p>
          <a:endParaRPr lang="en-US"/>
        </a:p>
      </dgm:t>
    </dgm:pt>
    <dgm:pt modelId="{2490F84A-78F5-4681-B466-6FAB2B27967F}" type="sibTrans" cxnId="{F1F45D8A-47AB-4D10-8A58-32E44BDC3733}">
      <dgm:prSet/>
      <dgm:spPr/>
      <dgm:t>
        <a:bodyPr/>
        <a:lstStyle/>
        <a:p>
          <a:endParaRPr lang="en-US"/>
        </a:p>
      </dgm:t>
    </dgm:pt>
    <dgm:pt modelId="{EC466F82-8E27-4174-8721-EF47A389C998}">
      <dgm:prSet phldrT="[Text]" custT="1"/>
      <dgm:spPr/>
      <dgm:t>
        <a:bodyPr/>
        <a:lstStyle/>
        <a:p>
          <a:pPr rtl="1"/>
          <a:r>
            <a:rPr lang="fa-IR" sz="1800" dirty="0">
              <a:latin typeface="Shabnam" panose="020B0603030804020204" pitchFamily="34" charset="-78"/>
              <a:cs typeface="Shabnam" panose="020B0603030804020204" pitchFamily="34" charset="-78"/>
            </a:rPr>
            <a:t>مدیریت کاربران و تعیین سطوح دسترسی</a:t>
          </a:r>
          <a:endParaRPr lang="en-US" sz="1800" dirty="0">
            <a:latin typeface="Shabnam" panose="020B0603030804020204" pitchFamily="34" charset="-78"/>
            <a:cs typeface="Shabnam" panose="020B0603030804020204" pitchFamily="34" charset="-78"/>
          </a:endParaRPr>
        </a:p>
      </dgm:t>
    </dgm:pt>
    <dgm:pt modelId="{9F072C02-DB22-40D8-9FC9-AB28111BE35E}" type="parTrans" cxnId="{D1656DE4-7FE2-4B30-991C-7C31C393F6D6}">
      <dgm:prSet/>
      <dgm:spPr/>
      <dgm:t>
        <a:bodyPr/>
        <a:lstStyle/>
        <a:p>
          <a:endParaRPr lang="en-US"/>
        </a:p>
      </dgm:t>
    </dgm:pt>
    <dgm:pt modelId="{E0B8B3B5-35A3-41D8-9BB2-7F589AB4D8AE}" type="sibTrans" cxnId="{D1656DE4-7FE2-4B30-991C-7C31C393F6D6}">
      <dgm:prSet/>
      <dgm:spPr/>
      <dgm:t>
        <a:bodyPr/>
        <a:lstStyle/>
        <a:p>
          <a:endParaRPr lang="en-US"/>
        </a:p>
      </dgm:t>
    </dgm:pt>
    <dgm:pt modelId="{C583546E-11EA-421A-86E6-4D7D232F0E2A}">
      <dgm:prSet custT="1"/>
      <dgm:spPr/>
      <dgm:t>
        <a:bodyPr/>
        <a:lstStyle/>
        <a:p>
          <a:pPr rtl="1"/>
          <a:r>
            <a:rPr lang="fa-IR" sz="1800" dirty="0">
              <a:latin typeface="Shabnam" panose="020B0603030804020204" pitchFamily="34" charset="-78"/>
              <a:cs typeface="Shabnam" panose="020B0603030804020204" pitchFamily="34" charset="-78"/>
            </a:rPr>
            <a:t>امکان مدیریت وب‌سرویس و تبادل داده با سایر سازمان‌ها</a:t>
          </a:r>
          <a:endParaRPr lang="en-US" sz="1800" dirty="0">
            <a:latin typeface="Shabnam" panose="020B0603030804020204" pitchFamily="34" charset="-78"/>
            <a:cs typeface="Shabnam" panose="020B0603030804020204" pitchFamily="34" charset="-78"/>
          </a:endParaRPr>
        </a:p>
      </dgm:t>
    </dgm:pt>
    <dgm:pt modelId="{9A568027-1ACC-452A-A903-BC3455AE5DEA}" type="parTrans" cxnId="{8E3DB7FC-3B26-4FD0-BC39-0C3219BB14C7}">
      <dgm:prSet/>
      <dgm:spPr/>
      <dgm:t>
        <a:bodyPr/>
        <a:lstStyle/>
        <a:p>
          <a:endParaRPr lang="en-US"/>
        </a:p>
      </dgm:t>
    </dgm:pt>
    <dgm:pt modelId="{A8A2ED31-E13B-4F59-92D8-4CE7F21F620C}" type="sibTrans" cxnId="{8E3DB7FC-3B26-4FD0-BC39-0C3219BB14C7}">
      <dgm:prSet/>
      <dgm:spPr/>
      <dgm:t>
        <a:bodyPr/>
        <a:lstStyle/>
        <a:p>
          <a:endParaRPr lang="en-US"/>
        </a:p>
      </dgm:t>
    </dgm:pt>
    <dgm:pt modelId="{68DEAD14-5A18-4F19-9068-2E9C6B2CA6EF}">
      <dgm:prSet phldrT="[Text]" custT="1"/>
      <dgm:spPr/>
      <dgm:t>
        <a:bodyPr/>
        <a:lstStyle/>
        <a:p>
          <a:pPr rtl="1"/>
          <a:r>
            <a:rPr lang="fa-IR" sz="1800" dirty="0">
              <a:latin typeface="Shabnam" panose="020B0603030804020204" pitchFamily="34" charset="-78"/>
              <a:cs typeface="Shabnam" panose="020B0603030804020204" pitchFamily="34" charset="-78"/>
            </a:rPr>
            <a:t>مدیریت فدراسیون‌ها، هیأت‌های ورزشی، باشگاه‌ها و مناطق جغرافیایی</a:t>
          </a:r>
          <a:endParaRPr lang="en-US" sz="1800" dirty="0">
            <a:latin typeface="Shabnam" panose="020B0603030804020204" pitchFamily="34" charset="-78"/>
            <a:cs typeface="Shabnam" panose="020B0603030804020204" pitchFamily="34" charset="-78"/>
          </a:endParaRPr>
        </a:p>
      </dgm:t>
    </dgm:pt>
    <dgm:pt modelId="{04C6E925-A8AD-4AE8-A6F8-B01342E468FA}" type="parTrans" cxnId="{7E418534-D525-4D7C-92DF-1A3F94A2B236}">
      <dgm:prSet/>
      <dgm:spPr/>
      <dgm:t>
        <a:bodyPr/>
        <a:lstStyle/>
        <a:p>
          <a:endParaRPr lang="en-US"/>
        </a:p>
      </dgm:t>
    </dgm:pt>
    <dgm:pt modelId="{6DC174A0-472D-4E0A-8227-FCA8C986E1C6}" type="sibTrans" cxnId="{7E418534-D525-4D7C-92DF-1A3F94A2B236}">
      <dgm:prSet/>
      <dgm:spPr/>
      <dgm:t>
        <a:bodyPr/>
        <a:lstStyle/>
        <a:p>
          <a:endParaRPr lang="en-US"/>
        </a:p>
      </dgm:t>
    </dgm:pt>
    <dgm:pt modelId="{17ECE647-899E-405B-B3E8-AD4700F51BC5}" type="pres">
      <dgm:prSet presAssocID="{DAB42F3D-0933-4449-A3DA-43CC4CE0B329}" presName="linear" presStyleCnt="0">
        <dgm:presLayoutVars>
          <dgm:animLvl val="lvl"/>
          <dgm:resizeHandles val="exact"/>
        </dgm:presLayoutVars>
      </dgm:prSet>
      <dgm:spPr/>
    </dgm:pt>
    <dgm:pt modelId="{6EED3EBC-F800-4EA1-BC34-862D4955B9B0}" type="pres">
      <dgm:prSet presAssocID="{ADEC5413-2D3D-49F5-8C3A-23D5737535D2}" presName="parentText" presStyleLbl="node1" presStyleIdx="0" presStyleCnt="1" custScaleY="44936">
        <dgm:presLayoutVars>
          <dgm:chMax val="0"/>
          <dgm:bulletEnabled val="1"/>
        </dgm:presLayoutVars>
      </dgm:prSet>
      <dgm:spPr/>
    </dgm:pt>
    <dgm:pt modelId="{31574F7D-7DEF-44C5-A949-E6BDBC1E8FD7}" type="pres">
      <dgm:prSet presAssocID="{ADEC5413-2D3D-49F5-8C3A-23D5737535D2}" presName="childText" presStyleLbl="revTx" presStyleIdx="0" presStyleCnt="1">
        <dgm:presLayoutVars>
          <dgm:bulletEnabled val="1"/>
        </dgm:presLayoutVars>
      </dgm:prSet>
      <dgm:spPr/>
    </dgm:pt>
  </dgm:ptLst>
  <dgm:cxnLst>
    <dgm:cxn modelId="{7E418534-D525-4D7C-92DF-1A3F94A2B236}" srcId="{ADEC5413-2D3D-49F5-8C3A-23D5737535D2}" destId="{68DEAD14-5A18-4F19-9068-2E9C6B2CA6EF}" srcOrd="0" destOrd="0" parTransId="{04C6E925-A8AD-4AE8-A6F8-B01342E468FA}" sibTransId="{6DC174A0-472D-4E0A-8227-FCA8C986E1C6}"/>
    <dgm:cxn modelId="{8279FA5B-E762-48A2-8291-C5E8C46B942D}" type="presOf" srcId="{EC466F82-8E27-4174-8721-EF47A389C998}" destId="{31574F7D-7DEF-44C5-A949-E6BDBC1E8FD7}" srcOrd="0" destOrd="1" presId="urn:microsoft.com/office/officeart/2005/8/layout/vList2"/>
    <dgm:cxn modelId="{3A315544-463C-4BAF-826E-48EEF106553C}" type="presOf" srcId="{ADEC5413-2D3D-49F5-8C3A-23D5737535D2}" destId="{6EED3EBC-F800-4EA1-BC34-862D4955B9B0}" srcOrd="0" destOrd="0" presId="urn:microsoft.com/office/officeart/2005/8/layout/vList2"/>
    <dgm:cxn modelId="{D35F856F-600F-4156-A7E4-D3C1318C50A9}" type="presOf" srcId="{68DEAD14-5A18-4F19-9068-2E9C6B2CA6EF}" destId="{31574F7D-7DEF-44C5-A949-E6BDBC1E8FD7}" srcOrd="0" destOrd="0" presId="urn:microsoft.com/office/officeart/2005/8/layout/vList2"/>
    <dgm:cxn modelId="{37B74A89-35A9-4678-B8F5-D14EC56BB38F}" type="presOf" srcId="{C583546E-11EA-421A-86E6-4D7D232F0E2A}" destId="{31574F7D-7DEF-44C5-A949-E6BDBC1E8FD7}" srcOrd="0" destOrd="2" presId="urn:microsoft.com/office/officeart/2005/8/layout/vList2"/>
    <dgm:cxn modelId="{B7665B8A-61F7-453A-BA01-30A9FD1A1E81}" type="presOf" srcId="{DAB42F3D-0933-4449-A3DA-43CC4CE0B329}" destId="{17ECE647-899E-405B-B3E8-AD4700F51BC5}" srcOrd="0" destOrd="0" presId="urn:microsoft.com/office/officeart/2005/8/layout/vList2"/>
    <dgm:cxn modelId="{F1F45D8A-47AB-4D10-8A58-32E44BDC3733}" srcId="{DAB42F3D-0933-4449-A3DA-43CC4CE0B329}" destId="{ADEC5413-2D3D-49F5-8C3A-23D5737535D2}" srcOrd="0" destOrd="0" parTransId="{9B34EE93-6C00-4B1B-ABCF-3A0FCE27708B}" sibTransId="{2490F84A-78F5-4681-B466-6FAB2B27967F}"/>
    <dgm:cxn modelId="{D1656DE4-7FE2-4B30-991C-7C31C393F6D6}" srcId="{ADEC5413-2D3D-49F5-8C3A-23D5737535D2}" destId="{EC466F82-8E27-4174-8721-EF47A389C998}" srcOrd="1" destOrd="0" parTransId="{9F072C02-DB22-40D8-9FC9-AB28111BE35E}" sibTransId="{E0B8B3B5-35A3-41D8-9BB2-7F589AB4D8AE}"/>
    <dgm:cxn modelId="{8E3DB7FC-3B26-4FD0-BC39-0C3219BB14C7}" srcId="{ADEC5413-2D3D-49F5-8C3A-23D5737535D2}" destId="{C583546E-11EA-421A-86E6-4D7D232F0E2A}" srcOrd="2" destOrd="0" parTransId="{9A568027-1ACC-452A-A903-BC3455AE5DEA}" sibTransId="{A8A2ED31-E13B-4F59-92D8-4CE7F21F620C}"/>
    <dgm:cxn modelId="{13AD2659-C558-43D4-A38A-6667E4D38828}" type="presParOf" srcId="{17ECE647-899E-405B-B3E8-AD4700F51BC5}" destId="{6EED3EBC-F800-4EA1-BC34-862D4955B9B0}" srcOrd="0" destOrd="0" presId="urn:microsoft.com/office/officeart/2005/8/layout/vList2"/>
    <dgm:cxn modelId="{650B9612-C374-4280-8D2E-8B5801E0BA4E}" type="presParOf" srcId="{17ECE647-899E-405B-B3E8-AD4700F51BC5}" destId="{31574F7D-7DEF-44C5-A949-E6BDBC1E8FD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DD395-B1D0-42D2-89B8-E88534BC82AE}">
      <dsp:nvSpPr>
        <dsp:cNvPr id="0" name=""/>
        <dsp:cNvSpPr/>
      </dsp:nvSpPr>
      <dsp:spPr>
        <a:xfrm>
          <a:off x="9244388" y="-652255"/>
          <a:ext cx="5065299" cy="5065299"/>
        </a:xfrm>
        <a:prstGeom prst="blockArc">
          <a:avLst>
            <a:gd name="adj1" fmla="val 8100000"/>
            <a:gd name="adj2" fmla="val 13500000"/>
            <a:gd name="adj3" fmla="val 42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84F43-DB2D-4F05-BAD6-36F3580C4E16}">
      <dsp:nvSpPr>
        <dsp:cNvPr id="0" name=""/>
        <dsp:cNvSpPr/>
      </dsp:nvSpPr>
      <dsp:spPr>
        <a:xfrm>
          <a:off x="50397" y="376078"/>
          <a:ext cx="9484503" cy="752157"/>
        </a:xfrm>
        <a:prstGeom prst="rect">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597025" bIns="45720" numCol="1" spcCol="1270" anchor="ctr" anchorCtr="0">
          <a:noAutofit/>
        </a:bodyPr>
        <a:lstStyle/>
        <a:p>
          <a:pPr marL="0" lvl="0" indent="0" algn="r" defTabSz="800100" rtl="1">
            <a:lnSpc>
              <a:spcPct val="90000"/>
            </a:lnSpc>
            <a:spcBef>
              <a:spcPct val="0"/>
            </a:spcBef>
            <a:spcAft>
              <a:spcPct val="35000"/>
            </a:spcAft>
            <a:buNone/>
          </a:pPr>
          <a:r>
            <a:rPr lang="fa-IR" sz="1800" b="1" kern="1200" dirty="0">
              <a:solidFill>
                <a:srgbClr val="006666"/>
              </a:solidFill>
              <a:latin typeface="Shabnam" panose="020B0603030804020204" pitchFamily="34" charset="-78"/>
              <a:cs typeface="Shabnam" panose="020B0603030804020204" pitchFamily="34" charset="-78"/>
            </a:rPr>
            <a:t>هدف: </a:t>
          </a:r>
          <a:r>
            <a:rPr lang="fa-IR" sz="1800" kern="1200" dirty="0">
              <a:solidFill>
                <a:schemeClr val="tx1"/>
              </a:solidFill>
              <a:latin typeface="Shabnam" panose="020B0603030804020204" pitchFamily="34" charset="-78"/>
              <a:cs typeface="Shabnam" panose="020B0603030804020204" pitchFamily="34" charset="-78"/>
            </a:rPr>
            <a:t>شناسایی ظرفیت‌های ورزشی کشور </a:t>
          </a:r>
          <a:r>
            <a:rPr lang="fa-IR" sz="1800" kern="1200" dirty="0">
              <a:solidFill>
                <a:schemeClr val="tx1"/>
              </a:solidFill>
              <a:latin typeface="Shabnam" panose="020B0603030804020204" pitchFamily="34" charset="-78"/>
              <a:ea typeface="Yekan Bakh" panose="01000504000000020004" pitchFamily="2" charset="-78"/>
              <a:cs typeface="Shabnam" panose="020B0603030804020204" pitchFamily="34" charset="-78"/>
            </a:rPr>
            <a:t>و </a:t>
          </a:r>
          <a:r>
            <a:rPr lang="fa-IR" sz="1800" kern="1200" dirty="0">
              <a:solidFill>
                <a:schemeClr val="tx1"/>
              </a:solidFill>
              <a:latin typeface="Shabnam" panose="020B0603030804020204" pitchFamily="34" charset="-78"/>
              <a:cs typeface="Shabnam" panose="020B0603030804020204" pitchFamily="34" charset="-78"/>
            </a:rPr>
            <a:t>مدیریت </a:t>
          </a:r>
          <a:r>
            <a:rPr lang="fa-IR" sz="1800" kern="1200" dirty="0">
              <a:solidFill>
                <a:schemeClr val="tx1"/>
              </a:solidFill>
              <a:latin typeface="Shabnam" panose="020B0603030804020204" pitchFamily="34" charset="-78"/>
              <a:ea typeface="Yekan Bakh" panose="01000504000000020004" pitchFamily="2" charset="-78"/>
              <a:cs typeface="Shabnam" panose="020B0603030804020204" pitchFamily="34" charset="-78"/>
            </a:rPr>
            <a:t>برگزاری مسابقات ورزشی </a:t>
          </a:r>
          <a:r>
            <a:rPr lang="fa-IR" sz="1800" kern="1200" dirty="0">
              <a:solidFill>
                <a:schemeClr val="tx1"/>
              </a:solidFill>
              <a:latin typeface="Shabnam" panose="020B0603030804020204" pitchFamily="34" charset="-78"/>
              <a:cs typeface="Shabnam" panose="020B0603030804020204" pitchFamily="34" charset="-78"/>
            </a:rPr>
            <a:t>در سطوح مختلف</a:t>
          </a:r>
          <a:endParaRPr lang="en-US" sz="1800" kern="1200" dirty="0">
            <a:solidFill>
              <a:schemeClr val="tx1"/>
            </a:solidFill>
          </a:endParaRPr>
        </a:p>
      </dsp:txBody>
      <dsp:txXfrm>
        <a:off x="50397" y="376078"/>
        <a:ext cx="9484503" cy="752157"/>
      </dsp:txXfrm>
    </dsp:sp>
    <dsp:sp modelId="{06273DA4-F905-42D8-8494-62524F02E557}">
      <dsp:nvSpPr>
        <dsp:cNvPr id="0" name=""/>
        <dsp:cNvSpPr/>
      </dsp:nvSpPr>
      <dsp:spPr>
        <a:xfrm>
          <a:off x="9064802" y="282059"/>
          <a:ext cx="940197" cy="94019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342D5-D856-4DED-A206-A798A6A672E7}">
      <dsp:nvSpPr>
        <dsp:cNvPr id="0" name=""/>
        <dsp:cNvSpPr/>
      </dsp:nvSpPr>
      <dsp:spPr>
        <a:xfrm>
          <a:off x="50397" y="1504315"/>
          <a:ext cx="9211094" cy="752157"/>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597025" bIns="45720" numCol="1" spcCol="1270" anchor="ctr" anchorCtr="0">
          <a:noAutofit/>
        </a:bodyPr>
        <a:lstStyle/>
        <a:p>
          <a:pPr marL="0" lvl="0" indent="0" algn="r" defTabSz="800100" rtl="1">
            <a:lnSpc>
              <a:spcPct val="90000"/>
            </a:lnSpc>
            <a:spcBef>
              <a:spcPct val="0"/>
            </a:spcBef>
            <a:spcAft>
              <a:spcPct val="35000"/>
            </a:spcAft>
            <a:buNone/>
          </a:pPr>
          <a:r>
            <a:rPr lang="fa-IR" sz="1800" b="1" kern="1200" dirty="0">
              <a:solidFill>
                <a:srgbClr val="006666"/>
              </a:solidFill>
              <a:latin typeface="Shabnam" panose="020B0603030804020204" pitchFamily="34" charset="-78"/>
              <a:cs typeface="Shabnam" panose="020B0603030804020204" pitchFamily="34" charset="-78"/>
            </a:rPr>
            <a:t>مخاطبین</a:t>
          </a:r>
          <a:r>
            <a:rPr lang="fa-IR" sz="1800" b="1" kern="1200" baseline="30000" dirty="0">
              <a:solidFill>
                <a:srgbClr val="006666"/>
              </a:solidFill>
              <a:latin typeface="Shabnam" panose="020B0603030804020204" pitchFamily="34" charset="-78"/>
              <a:cs typeface="Shabnam" panose="020B0603030804020204" pitchFamily="34" charset="-78"/>
            </a:rPr>
            <a:t>١</a:t>
          </a:r>
          <a:r>
            <a:rPr lang="fa-IR" sz="1800" b="1" kern="1200" dirty="0">
              <a:solidFill>
                <a:srgbClr val="006666"/>
              </a:solidFill>
              <a:latin typeface="Shabnam" panose="020B0603030804020204" pitchFamily="34" charset="-78"/>
              <a:cs typeface="Shabnam" panose="020B0603030804020204" pitchFamily="34" charset="-78"/>
            </a:rPr>
            <a:t>: </a:t>
          </a:r>
          <a:r>
            <a:rPr lang="fa-IR" sz="1800" kern="1200" dirty="0">
              <a:solidFill>
                <a:schemeClr val="tx1"/>
              </a:solidFill>
              <a:latin typeface="Shabnam" panose="020B0603030804020204" pitchFamily="34" charset="-78"/>
              <a:cs typeface="Shabnam" panose="020B0603030804020204" pitchFamily="34" charset="-78"/>
            </a:rPr>
            <a:t>فدراسیون‌ها و هیأت‌های ورزشی استان‌ها و شهرستان‌ها</a:t>
          </a:r>
          <a:endParaRPr lang="en-US" sz="1800" kern="1200" dirty="0">
            <a:solidFill>
              <a:schemeClr val="tx1"/>
            </a:solidFill>
          </a:endParaRPr>
        </a:p>
      </dsp:txBody>
      <dsp:txXfrm>
        <a:off x="50397" y="1504315"/>
        <a:ext cx="9211094" cy="752157"/>
      </dsp:txXfrm>
    </dsp:sp>
    <dsp:sp modelId="{D1BF8992-51B5-4672-BA4D-F7ED879AA028}">
      <dsp:nvSpPr>
        <dsp:cNvPr id="0" name=""/>
        <dsp:cNvSpPr/>
      </dsp:nvSpPr>
      <dsp:spPr>
        <a:xfrm>
          <a:off x="8791393" y="1410295"/>
          <a:ext cx="940197" cy="94019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472FC-A587-42E3-B7A6-162940B03DD0}">
      <dsp:nvSpPr>
        <dsp:cNvPr id="0" name=""/>
        <dsp:cNvSpPr/>
      </dsp:nvSpPr>
      <dsp:spPr>
        <a:xfrm>
          <a:off x="50397" y="2632551"/>
          <a:ext cx="9484503" cy="752157"/>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597025" bIns="45720" numCol="1" spcCol="1270" anchor="ctr" anchorCtr="0">
          <a:noAutofit/>
        </a:bodyPr>
        <a:lstStyle/>
        <a:p>
          <a:pPr marL="0" lvl="0" indent="0" algn="r" defTabSz="800100" rtl="1">
            <a:lnSpc>
              <a:spcPct val="90000"/>
            </a:lnSpc>
            <a:spcBef>
              <a:spcPct val="0"/>
            </a:spcBef>
            <a:spcAft>
              <a:spcPct val="35000"/>
            </a:spcAft>
            <a:buNone/>
          </a:pPr>
          <a:r>
            <a:rPr lang="fa-IR" sz="1800" b="1" kern="1200" dirty="0">
              <a:solidFill>
                <a:srgbClr val="006666"/>
              </a:solidFill>
              <a:latin typeface="Shabnam" panose="020B0603030804020204" pitchFamily="34" charset="-78"/>
              <a:cs typeface="Shabnam" panose="020B0603030804020204" pitchFamily="34" charset="-78"/>
            </a:rPr>
            <a:t>کاربران</a:t>
          </a:r>
          <a:r>
            <a:rPr lang="fa-IR" sz="1800" b="1" kern="1200" baseline="30000" dirty="0">
              <a:solidFill>
                <a:srgbClr val="006666"/>
              </a:solidFill>
              <a:latin typeface="Shabnam" panose="020B0603030804020204" pitchFamily="34" charset="-78"/>
              <a:cs typeface="Shabnam" panose="020B0603030804020204" pitchFamily="34" charset="-78"/>
            </a:rPr>
            <a:t>٢</a:t>
          </a:r>
          <a:r>
            <a:rPr lang="fa-IR" sz="1800" b="1" kern="1200" dirty="0">
              <a:solidFill>
                <a:srgbClr val="006666"/>
              </a:solidFill>
              <a:latin typeface="Shabnam" panose="020B0603030804020204" pitchFamily="34" charset="-78"/>
              <a:cs typeface="Shabnam" panose="020B0603030804020204" pitchFamily="34" charset="-78"/>
            </a:rPr>
            <a:t>: </a:t>
          </a:r>
          <a:r>
            <a:rPr lang="fa-IR" sz="1800" kern="1200" dirty="0">
              <a:solidFill>
                <a:schemeClr val="tx1"/>
              </a:solidFill>
              <a:latin typeface="Shabnam" panose="020B0603030804020204" pitchFamily="34" charset="-78"/>
              <a:cs typeface="Shabnam" panose="020B0603030804020204" pitchFamily="34" charset="-78"/>
            </a:rPr>
            <a:t>ورزشکاران، مربیان، داوران، باشگاه‌های ورزشی، علاقمندان به ورزش</a:t>
          </a:r>
          <a:endParaRPr lang="en-US" sz="1800" kern="1200" dirty="0">
            <a:solidFill>
              <a:schemeClr val="tx1"/>
            </a:solidFill>
          </a:endParaRPr>
        </a:p>
      </dsp:txBody>
      <dsp:txXfrm>
        <a:off x="50397" y="2632551"/>
        <a:ext cx="9484503" cy="752157"/>
      </dsp:txXfrm>
    </dsp:sp>
    <dsp:sp modelId="{52BDFAF0-BFD6-4FED-A2DD-F20CD2AC6563}">
      <dsp:nvSpPr>
        <dsp:cNvPr id="0" name=""/>
        <dsp:cNvSpPr/>
      </dsp:nvSpPr>
      <dsp:spPr>
        <a:xfrm>
          <a:off x="9064802" y="2538531"/>
          <a:ext cx="940197" cy="94019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AF428-09A4-477A-A76C-BA02E5A8454A}">
      <dsp:nvSpPr>
        <dsp:cNvPr id="0" name=""/>
        <dsp:cNvSpPr/>
      </dsp:nvSpPr>
      <dsp:spPr>
        <a:xfrm rot="16200000">
          <a:off x="2733898" y="-2610865"/>
          <a:ext cx="96957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r>
            <a:rPr lang="fa-IR" sz="1500" kern="1200">
              <a:solidFill>
                <a:prstClr val="black">
                  <a:hueOff val="0"/>
                  <a:satOff val="0"/>
                  <a:lumOff val="0"/>
                  <a:alphaOff val="0"/>
                </a:prstClr>
              </a:solidFill>
              <a:latin typeface="Shabnam" panose="020B0603030804020204" pitchFamily="34" charset="-78"/>
              <a:ea typeface="+mn-ea"/>
              <a:cs typeface="Shabnam" panose="020B0603030804020204" pitchFamily="34" charset="-78"/>
            </a:rPr>
            <a:t>گسترش پلتفرم به سایر ورزش‌ها و رقابت‌های </a:t>
          </a:r>
          <a:r>
            <a:rPr lang="fa-IR" sz="1500" kern="1200">
              <a:latin typeface="Shabnam" panose="020B0603030804020204" pitchFamily="34" charset="-78"/>
              <a:cs typeface="Shabnam" panose="020B0603030804020204" pitchFamily="34" charset="-78"/>
            </a:rPr>
            <a:t>بین‌المللی</a:t>
          </a:r>
          <a:endParaRPr lang="en-US" sz="1500" kern="1200" dirty="0"/>
        </a:p>
        <a:p>
          <a:pPr marL="114300" lvl="1" indent="-114300" algn="r" defTabSz="666750" rtl="1">
            <a:lnSpc>
              <a:spcPct val="90000"/>
            </a:lnSpc>
            <a:spcBef>
              <a:spcPct val="0"/>
            </a:spcBef>
            <a:spcAft>
              <a:spcPct val="15000"/>
            </a:spcAft>
            <a:buChar char="•"/>
          </a:pPr>
          <a:r>
            <a:rPr lang="fa-IR" sz="1500" kern="1200">
              <a:solidFill>
                <a:prstClr val="black">
                  <a:hueOff val="0"/>
                  <a:satOff val="0"/>
                  <a:lumOff val="0"/>
                  <a:alphaOff val="0"/>
                </a:prstClr>
              </a:solidFill>
              <a:latin typeface="Shabnam" panose="020B0603030804020204" pitchFamily="34" charset="-78"/>
              <a:cs typeface="Shabnam" panose="020B0603030804020204" pitchFamily="34" charset="-78"/>
            </a:rPr>
            <a:t>افزودن سیستم رتبه‌بندی و امتیازدهی ورزشکاران و مربیان</a:t>
          </a:r>
          <a:endParaRPr lang="en-US" sz="1500" kern="1200" dirty="0"/>
        </a:p>
        <a:p>
          <a:pPr marL="114300" lvl="1" indent="-114300" algn="r" defTabSz="666750" rtl="1">
            <a:lnSpc>
              <a:spcPct val="90000"/>
            </a:lnSpc>
            <a:spcBef>
              <a:spcPct val="0"/>
            </a:spcBef>
            <a:spcAft>
              <a:spcPct val="15000"/>
            </a:spcAft>
            <a:buChar char="•"/>
          </a:pPr>
          <a:r>
            <a:rPr lang="fa-IR" sz="1500" kern="1200">
              <a:solidFill>
                <a:prstClr val="black">
                  <a:hueOff val="0"/>
                  <a:satOff val="0"/>
                  <a:lumOff val="0"/>
                  <a:alphaOff val="0"/>
                </a:prstClr>
              </a:solidFill>
              <a:latin typeface="Shabnam" panose="020B0603030804020204" pitchFamily="34" charset="-78"/>
              <a:ea typeface="+mn-ea"/>
              <a:cs typeface="Shabnam" panose="020B0603030804020204" pitchFamily="34" charset="-78"/>
            </a:rPr>
            <a:t>اتصال به سامانه‌های ملی و فدراسیون‌های ورزشی</a:t>
          </a:r>
          <a:endParaRPr lang="en-US" sz="1500" kern="1200" dirty="0"/>
        </a:p>
      </dsp:txBody>
      <dsp:txXfrm rot="5400000">
        <a:off x="47331" y="170364"/>
        <a:ext cx="6390045" cy="874916"/>
      </dsp:txXfrm>
    </dsp:sp>
    <dsp:sp modelId="{EC37F0F1-EDD0-4CBA-B542-ECAA4A359775}">
      <dsp:nvSpPr>
        <dsp:cNvPr id="0" name=""/>
        <dsp:cNvSpPr/>
      </dsp:nvSpPr>
      <dsp:spPr>
        <a:xfrm>
          <a:off x="6437375" y="1836"/>
          <a:ext cx="3621024" cy="1211972"/>
        </a:xfrm>
        <a:prstGeom prst="roundRect">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422400" rtl="1">
            <a:lnSpc>
              <a:spcPct val="90000"/>
            </a:lnSpc>
            <a:spcBef>
              <a:spcPct val="0"/>
            </a:spcBef>
            <a:spcAft>
              <a:spcPct val="35000"/>
            </a:spcAft>
            <a:buNone/>
          </a:pPr>
          <a:r>
            <a:rPr lang="fa-IR" sz="2400" kern="1200" dirty="0">
              <a:solidFill>
                <a:schemeClr val="tx1"/>
              </a:solidFill>
              <a:latin typeface="Shabnam" panose="020B0603030804020204" pitchFamily="34" charset="-78"/>
              <a:ea typeface="+mn-ea"/>
              <a:cs typeface="Shabnam" panose="020B0603030804020204" pitchFamily="34" charset="-78"/>
            </a:rPr>
            <a:t>در کوتاه مدت</a:t>
          </a:r>
          <a:endParaRPr lang="en-US" sz="2400" kern="1200" dirty="0">
            <a:solidFill>
              <a:schemeClr val="tx1"/>
            </a:solidFill>
            <a:latin typeface="Shabnam" panose="020B0603030804020204" pitchFamily="34" charset="-78"/>
            <a:ea typeface="+mn-ea"/>
            <a:cs typeface="Shabnam" panose="020B0603030804020204" pitchFamily="34" charset="-78"/>
          </a:endParaRPr>
        </a:p>
      </dsp:txBody>
      <dsp:txXfrm>
        <a:off x="6496539" y="61000"/>
        <a:ext cx="3502696" cy="1093644"/>
      </dsp:txXfrm>
    </dsp:sp>
    <dsp:sp modelId="{90601697-79F5-483F-8D1B-2383B26005EF}">
      <dsp:nvSpPr>
        <dsp:cNvPr id="0" name=""/>
        <dsp:cNvSpPr/>
      </dsp:nvSpPr>
      <dsp:spPr>
        <a:xfrm rot="16200000">
          <a:off x="2733898" y="-1338293"/>
          <a:ext cx="96957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r>
            <a:rPr lang="fa-IR" sz="1500" kern="1200" dirty="0">
              <a:latin typeface="Shabnam" panose="020B0603030804020204" pitchFamily="34" charset="-78"/>
              <a:cs typeface="Shabnam" panose="020B0603030804020204" pitchFamily="34" charset="-78"/>
            </a:rPr>
            <a:t>خدمات رفاهی و تخفیف‌های ویژه برای ورزشکاران و فعالان ورزشی</a:t>
          </a:r>
          <a:endParaRPr lang="en-US" sz="1500" kern="1200" dirty="0"/>
        </a:p>
      </dsp:txBody>
      <dsp:txXfrm rot="5400000">
        <a:off x="47331" y="1442936"/>
        <a:ext cx="6390045" cy="874916"/>
      </dsp:txXfrm>
    </dsp:sp>
    <dsp:sp modelId="{FB95C81D-D542-4044-A1E2-A8193261CBFB}">
      <dsp:nvSpPr>
        <dsp:cNvPr id="0" name=""/>
        <dsp:cNvSpPr/>
      </dsp:nvSpPr>
      <dsp:spPr>
        <a:xfrm>
          <a:off x="6437376" y="1274407"/>
          <a:ext cx="3621024" cy="1211972"/>
        </a:xfrm>
        <a:prstGeom prst="roundRect">
          <a:avLst/>
        </a:prstGeom>
        <a:solidFill>
          <a:srgbClr val="558B7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422400">
            <a:lnSpc>
              <a:spcPct val="90000"/>
            </a:lnSpc>
            <a:spcBef>
              <a:spcPct val="0"/>
            </a:spcBef>
            <a:spcAft>
              <a:spcPct val="35000"/>
            </a:spcAft>
            <a:buNone/>
          </a:pPr>
          <a:r>
            <a:rPr lang="fa-IR" sz="2400" kern="1200" dirty="0">
              <a:solidFill>
                <a:prstClr val="white"/>
              </a:solidFill>
              <a:latin typeface="Shabnam" panose="020B0603030804020204" pitchFamily="34" charset="-78"/>
              <a:ea typeface="+mn-ea"/>
              <a:cs typeface="Shabnam" panose="020B0603030804020204" pitchFamily="34" charset="-78"/>
            </a:rPr>
            <a:t>در میان مدت</a:t>
          </a:r>
          <a:endParaRPr lang="en-US" sz="2400" kern="1200" dirty="0">
            <a:solidFill>
              <a:prstClr val="white"/>
            </a:solidFill>
            <a:latin typeface="Shabnam" panose="020B0603030804020204" pitchFamily="34" charset="-78"/>
            <a:ea typeface="+mn-ea"/>
            <a:cs typeface="Shabnam" panose="020B0603030804020204" pitchFamily="34" charset="-78"/>
          </a:endParaRPr>
        </a:p>
      </dsp:txBody>
      <dsp:txXfrm>
        <a:off x="6496540" y="1333571"/>
        <a:ext cx="3502696" cy="1093644"/>
      </dsp:txXfrm>
    </dsp:sp>
    <dsp:sp modelId="{F6F37623-C2EE-446C-B2C3-2767BE8E7585}">
      <dsp:nvSpPr>
        <dsp:cNvPr id="0" name=""/>
        <dsp:cNvSpPr/>
      </dsp:nvSpPr>
      <dsp:spPr>
        <a:xfrm rot="16200000">
          <a:off x="2733898" y="-65722"/>
          <a:ext cx="96957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r>
            <a:rPr lang="fa-IR" sz="1500" kern="1200">
              <a:solidFill>
                <a:prstClr val="black">
                  <a:hueOff val="0"/>
                  <a:satOff val="0"/>
                  <a:lumOff val="0"/>
                  <a:alphaOff val="0"/>
                </a:prstClr>
              </a:solidFill>
              <a:latin typeface="Shabnam" panose="020B0603030804020204" pitchFamily="34" charset="-78"/>
              <a:ea typeface="+mn-ea"/>
              <a:cs typeface="Shabnam" panose="020B0603030804020204" pitchFamily="34" charset="-78"/>
            </a:rPr>
            <a:t>تحلیل و آنالیز عملکرد ورزشی با داشبوردهای مدیریتی پیشرفته</a:t>
          </a:r>
          <a:endParaRPr lang="en-US" sz="1500" kern="1200" dirty="0"/>
        </a:p>
      </dsp:txBody>
      <dsp:txXfrm rot="5400000">
        <a:off x="47331" y="2715507"/>
        <a:ext cx="6390045" cy="874916"/>
      </dsp:txXfrm>
    </dsp:sp>
    <dsp:sp modelId="{25AC9FAB-4174-4118-B381-AFB06F7AB7C0}">
      <dsp:nvSpPr>
        <dsp:cNvPr id="0" name=""/>
        <dsp:cNvSpPr/>
      </dsp:nvSpPr>
      <dsp:spPr>
        <a:xfrm>
          <a:off x="6437376" y="2546978"/>
          <a:ext cx="3621024" cy="1211972"/>
        </a:xfrm>
        <a:prstGeom prst="roundRect">
          <a:avLst/>
        </a:prstGeom>
        <a:solidFill>
          <a:srgbClr val="238DC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a-IR" sz="2400" kern="1200" dirty="0">
              <a:latin typeface="Shabnam" panose="020B0603030804020204" pitchFamily="34" charset="-78"/>
              <a:cs typeface="Shabnam" panose="020B0603030804020204" pitchFamily="34" charset="-78"/>
            </a:rPr>
            <a:t>نیاز به گردآوری داده</a:t>
          </a:r>
          <a:endParaRPr lang="en-US" sz="2400" kern="1200" dirty="0">
            <a:latin typeface="Shabnam" panose="020B0603030804020204" pitchFamily="34" charset="-78"/>
            <a:cs typeface="Shabnam" panose="020B0603030804020204" pitchFamily="34" charset="-78"/>
          </a:endParaRPr>
        </a:p>
      </dsp:txBody>
      <dsp:txXfrm>
        <a:off x="6496540" y="2606142"/>
        <a:ext cx="3502696" cy="10936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34FB-14A8-47BD-90C9-5404DA3173A0}">
      <dsp:nvSpPr>
        <dsp:cNvPr id="0" name=""/>
        <dsp:cNvSpPr/>
      </dsp:nvSpPr>
      <dsp:spPr>
        <a:xfrm>
          <a:off x="256125" y="0"/>
          <a:ext cx="9546148" cy="300084"/>
        </a:xfrm>
        <a:prstGeom prst="roundRect">
          <a:avLst/>
        </a:prstGeom>
        <a:solidFill>
          <a:srgbClr val="CC0033"/>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fa-IR" sz="1600" kern="1200" dirty="0">
              <a:solidFill>
                <a:schemeClr val="bg1"/>
              </a:solidFill>
              <a:latin typeface="Shabnam" panose="020B0603030804020204" pitchFamily="34" charset="-78"/>
              <a:ea typeface="+mn-ea"/>
              <a:cs typeface="Shabnam" panose="020B0603030804020204" pitchFamily="34" charset="-78"/>
            </a:rPr>
            <a:t>گسترش پلتفرم به سایر ورزش‌ها و رقابت‌های </a:t>
          </a:r>
          <a:r>
            <a:rPr lang="fa-IR" sz="1600" kern="1200" dirty="0">
              <a:latin typeface="Shabnam" panose="020B0603030804020204" pitchFamily="34" charset="-78"/>
              <a:cs typeface="Shabnam" panose="020B0603030804020204" pitchFamily="34" charset="-78"/>
            </a:rPr>
            <a:t>بین‌المللی</a:t>
          </a:r>
          <a:endParaRPr lang="en-US" sz="1600" kern="1200" dirty="0">
            <a:solidFill>
              <a:schemeClr val="bg1"/>
            </a:solidFill>
          </a:endParaRPr>
        </a:p>
      </dsp:txBody>
      <dsp:txXfrm>
        <a:off x="270774" y="14649"/>
        <a:ext cx="9516850" cy="270786"/>
      </dsp:txXfrm>
    </dsp:sp>
    <dsp:sp modelId="{AF6C3C29-67F5-4277-992A-487BF8E3374E}">
      <dsp:nvSpPr>
        <dsp:cNvPr id="0" name=""/>
        <dsp:cNvSpPr/>
      </dsp:nvSpPr>
      <dsp:spPr>
        <a:xfrm>
          <a:off x="256125" y="0"/>
          <a:ext cx="9546148" cy="584472"/>
        </a:xfrm>
        <a:prstGeom prst="rect">
          <a:avLst/>
        </a:prstGeom>
        <a:noFill/>
        <a:ln>
          <a:noFill/>
        </a:ln>
        <a:effectLst/>
      </dsp:spPr>
      <dsp:style>
        <a:lnRef idx="0">
          <a:scrgbClr r="0" g="0" b="0"/>
        </a:lnRef>
        <a:fillRef idx="0">
          <a:scrgbClr r="0" g="0" b="0"/>
        </a:fillRef>
        <a:effectRef idx="0">
          <a:scrgbClr r="0" g="0" b="0"/>
        </a:effectRef>
        <a:fontRef idx="minor"/>
      </dsp:style>
    </dsp:sp>
    <dsp:sp modelId="{AB1C9B25-DF4C-4BEF-A1D6-5919CD15229D}">
      <dsp:nvSpPr>
        <dsp:cNvPr id="0" name=""/>
        <dsp:cNvSpPr/>
      </dsp:nvSpPr>
      <dsp:spPr>
        <a:xfrm flipV="1">
          <a:off x="3576638" y="657228"/>
          <a:ext cx="2905123" cy="54878"/>
        </a:xfrm>
        <a:prstGeom prst="line">
          <a:avLst/>
        </a:prstGeom>
        <a:noFill/>
        <a:ln w="12700" cap="flat" cmpd="sng" algn="ctr">
          <a:noFill/>
          <a:prstDash val="dash"/>
        </a:ln>
        <a:effectLst/>
      </dsp:spPr>
      <dsp:style>
        <a:lnRef idx="1">
          <a:scrgbClr r="0" g="0" b="0"/>
        </a:lnRef>
        <a:fillRef idx="0">
          <a:scrgbClr r="0" g="0" b="0"/>
        </a:fillRef>
        <a:effectRef idx="0">
          <a:scrgbClr r="0" g="0" b="0"/>
        </a:effectRef>
        <a:fontRef idx="minor"/>
      </dsp:style>
    </dsp:sp>
    <dsp:sp modelId="{52A89515-93A3-49B2-A50D-01205CF4F19B}">
      <dsp:nvSpPr>
        <dsp:cNvPr id="0" name=""/>
        <dsp:cNvSpPr/>
      </dsp:nvSpPr>
      <dsp:spPr>
        <a:xfrm>
          <a:off x="5012500" y="584472"/>
          <a:ext cx="33398" cy="33398"/>
        </a:xfrm>
        <a:prstGeom prst="ellipse">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34FB-14A8-47BD-90C9-5404DA3173A0}">
      <dsp:nvSpPr>
        <dsp:cNvPr id="0" name=""/>
        <dsp:cNvSpPr/>
      </dsp:nvSpPr>
      <dsp:spPr>
        <a:xfrm>
          <a:off x="256125" y="0"/>
          <a:ext cx="9546148" cy="300084"/>
        </a:xfrm>
        <a:prstGeom prst="roundRect">
          <a:avLst/>
        </a:prstGeom>
        <a:solidFill>
          <a:srgbClr val="00666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fa-IR" sz="1600" kern="1200" dirty="0">
              <a:latin typeface="Shabnam" panose="020B0603030804020204" pitchFamily="34" charset="-78"/>
              <a:cs typeface="Shabnam" panose="020B0603030804020204" pitchFamily="34" charset="-78"/>
            </a:rPr>
            <a:t>خدمات رفاهی و تخفیف‌های ویژه برای ورزشکاران و فعالان ورزشی</a:t>
          </a:r>
          <a:endParaRPr lang="en-US" sz="1600" kern="1200" dirty="0">
            <a:solidFill>
              <a:schemeClr val="bg1"/>
            </a:solidFill>
          </a:endParaRPr>
        </a:p>
      </dsp:txBody>
      <dsp:txXfrm>
        <a:off x="270774" y="14649"/>
        <a:ext cx="9516850" cy="270786"/>
      </dsp:txXfrm>
    </dsp:sp>
    <dsp:sp modelId="{AF6C3C29-67F5-4277-992A-487BF8E3374E}">
      <dsp:nvSpPr>
        <dsp:cNvPr id="0" name=""/>
        <dsp:cNvSpPr/>
      </dsp:nvSpPr>
      <dsp:spPr>
        <a:xfrm>
          <a:off x="256125" y="0"/>
          <a:ext cx="9546148" cy="584472"/>
        </a:xfrm>
        <a:prstGeom prst="rect">
          <a:avLst/>
        </a:prstGeom>
        <a:noFill/>
        <a:ln>
          <a:noFill/>
        </a:ln>
        <a:effectLst/>
      </dsp:spPr>
      <dsp:style>
        <a:lnRef idx="0">
          <a:scrgbClr r="0" g="0" b="0"/>
        </a:lnRef>
        <a:fillRef idx="0">
          <a:scrgbClr r="0" g="0" b="0"/>
        </a:fillRef>
        <a:effectRef idx="0">
          <a:scrgbClr r="0" g="0" b="0"/>
        </a:effectRef>
        <a:fontRef idx="minor"/>
      </dsp:style>
    </dsp:sp>
    <dsp:sp modelId="{AB1C9B25-DF4C-4BEF-A1D6-5919CD15229D}">
      <dsp:nvSpPr>
        <dsp:cNvPr id="0" name=""/>
        <dsp:cNvSpPr/>
      </dsp:nvSpPr>
      <dsp:spPr>
        <a:xfrm flipV="1">
          <a:off x="3576638" y="657228"/>
          <a:ext cx="2905123" cy="54878"/>
        </a:xfrm>
        <a:prstGeom prst="line">
          <a:avLst/>
        </a:prstGeom>
        <a:noFill/>
        <a:ln w="12700" cap="flat" cmpd="sng" algn="ctr">
          <a:noFill/>
          <a:prstDash val="dash"/>
        </a:ln>
        <a:effectLst/>
      </dsp:spPr>
      <dsp:style>
        <a:lnRef idx="1">
          <a:scrgbClr r="0" g="0" b="0"/>
        </a:lnRef>
        <a:fillRef idx="0">
          <a:scrgbClr r="0" g="0" b="0"/>
        </a:fillRef>
        <a:effectRef idx="0">
          <a:scrgbClr r="0" g="0" b="0"/>
        </a:effectRef>
        <a:fontRef idx="minor"/>
      </dsp:style>
    </dsp:sp>
    <dsp:sp modelId="{52A89515-93A3-49B2-A50D-01205CF4F19B}">
      <dsp:nvSpPr>
        <dsp:cNvPr id="0" name=""/>
        <dsp:cNvSpPr/>
      </dsp:nvSpPr>
      <dsp:spPr>
        <a:xfrm>
          <a:off x="5012500" y="584472"/>
          <a:ext cx="33398" cy="33398"/>
        </a:xfrm>
        <a:prstGeom prst="ellipse">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3C1E-02C4-4474-A565-4B1E72F839D9}">
      <dsp:nvSpPr>
        <dsp:cNvPr id="0" name=""/>
        <dsp:cNvSpPr/>
      </dsp:nvSpPr>
      <dsp:spPr>
        <a:xfrm>
          <a:off x="0" y="0"/>
          <a:ext cx="6908800" cy="1047004"/>
        </a:xfrm>
        <a:prstGeom prst="roundRect">
          <a:avLst>
            <a:gd name="adj" fmla="val 1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fa-IR" sz="1600" b="1" kern="1200" dirty="0">
              <a:solidFill>
                <a:srgbClr val="006666"/>
              </a:solidFill>
              <a:latin typeface="Shabnam" panose="020B0603030804020204" pitchFamily="34" charset="-78"/>
              <a:cs typeface="Shabnam" panose="020B0603030804020204" pitchFamily="34" charset="-78"/>
            </a:rPr>
            <a:t>امکان رهگیری شبکه‌های ارتباطی ورزشکاران و مربیان </a:t>
          </a:r>
          <a:endParaRPr lang="en-US" sz="1600" b="1" kern="1200" dirty="0">
            <a:solidFill>
              <a:srgbClr val="006666"/>
            </a:solidFill>
            <a:latin typeface="Shabnam" panose="020B0603030804020204" pitchFamily="34" charset="-78"/>
            <a:cs typeface="Shabnam" panose="020B0603030804020204" pitchFamily="34" charset="-78"/>
          </a:endParaRPr>
        </a:p>
        <a:p>
          <a:pPr marL="0" lvl="0" indent="0" algn="r" defTabSz="711200" rtl="1">
            <a:lnSpc>
              <a:spcPct val="90000"/>
            </a:lnSpc>
            <a:spcBef>
              <a:spcPct val="0"/>
            </a:spcBef>
            <a:spcAft>
              <a:spcPct val="35000"/>
            </a:spcAft>
            <a:buNone/>
          </a:pPr>
          <a:r>
            <a:rPr lang="fa-IR" sz="1100" kern="1200" dirty="0">
              <a:solidFill>
                <a:schemeClr val="tx1"/>
              </a:solidFill>
              <a:latin typeface="Shabnam" panose="020B0603030804020204" pitchFamily="34" charset="-78"/>
              <a:cs typeface="Shabnam" panose="020B0603030804020204" pitchFamily="34" charset="-78"/>
            </a:rPr>
            <a:t>(کدام ورزشکار با کدام مربی در چه باشگاهی در کدام شهرستان و استان فعالیت می‌کند)</a:t>
          </a:r>
          <a:endParaRPr lang="en-US" sz="2100" kern="1200" dirty="0">
            <a:solidFill>
              <a:schemeClr val="tx1"/>
            </a:solidFill>
          </a:endParaRPr>
        </a:p>
      </dsp:txBody>
      <dsp:txXfrm>
        <a:off x="30666" y="30666"/>
        <a:ext cx="5778999" cy="985672"/>
      </dsp:txXfrm>
    </dsp:sp>
    <dsp:sp modelId="{B07B6CAF-24CC-4CF2-A3CE-7A195B5CFD5E}">
      <dsp:nvSpPr>
        <dsp:cNvPr id="0" name=""/>
        <dsp:cNvSpPr/>
      </dsp:nvSpPr>
      <dsp:spPr>
        <a:xfrm>
          <a:off x="609599" y="1221505"/>
          <a:ext cx="6908800" cy="1047004"/>
        </a:xfrm>
        <a:prstGeom prst="roundRect">
          <a:avLst>
            <a:gd name="adj" fmla="val 1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Font typeface="Arial" panose="020B0604020202020204" pitchFamily="34" charset="0"/>
            <a:buNone/>
          </a:pPr>
          <a:r>
            <a:rPr lang="fa-IR" sz="1600" b="1" kern="1200" dirty="0">
              <a:solidFill>
                <a:srgbClr val="006666"/>
              </a:solidFill>
              <a:latin typeface="Shabnam" panose="020B0603030804020204" pitchFamily="34" charset="-78"/>
              <a:cs typeface="Shabnam" panose="020B0603030804020204" pitchFamily="34" charset="-78"/>
            </a:rPr>
            <a:t>الزام به عضویت در فدراسیون مربوطه و بیمه ورزشی </a:t>
          </a:r>
          <a:endParaRPr lang="en-US" sz="1600" b="1" kern="1200" dirty="0">
            <a:solidFill>
              <a:srgbClr val="006666"/>
            </a:solidFill>
            <a:latin typeface="Shabnam" panose="020B0603030804020204" pitchFamily="34" charset="-78"/>
            <a:cs typeface="Shabnam" panose="020B0603030804020204" pitchFamily="34" charset="-78"/>
          </a:endParaRPr>
        </a:p>
        <a:p>
          <a:pPr marL="0" lvl="0" indent="0" algn="ctr" defTabSz="711200" rtl="1">
            <a:lnSpc>
              <a:spcPct val="90000"/>
            </a:lnSpc>
            <a:spcBef>
              <a:spcPct val="0"/>
            </a:spcBef>
            <a:spcAft>
              <a:spcPct val="35000"/>
            </a:spcAft>
            <a:buFont typeface="Arial" panose="020B0604020202020204" pitchFamily="34" charset="0"/>
            <a:buNone/>
          </a:pPr>
          <a:r>
            <a:rPr lang="fa-IR" sz="1100" kern="1200" dirty="0">
              <a:solidFill>
                <a:schemeClr val="tx1"/>
              </a:solidFill>
              <a:latin typeface="Shabnam" panose="020B0603030804020204" pitchFamily="34" charset="-78"/>
              <a:cs typeface="Shabnam" panose="020B0603030804020204" pitchFamily="34" charset="-78"/>
            </a:rPr>
            <a:t>(با چک کردن تاریخ انقضای عضویت کارت فدراسیون و بیمه ورزشکاران پیش از هر مسابقه)</a:t>
          </a:r>
          <a:endParaRPr lang="en-US" sz="1100" kern="1200" dirty="0">
            <a:solidFill>
              <a:schemeClr val="tx1"/>
            </a:solidFill>
          </a:endParaRPr>
        </a:p>
      </dsp:txBody>
      <dsp:txXfrm>
        <a:off x="640265" y="1252171"/>
        <a:ext cx="5557315" cy="985672"/>
      </dsp:txXfrm>
    </dsp:sp>
    <dsp:sp modelId="{76AD2A05-517B-408F-BACB-B8168F44FC32}">
      <dsp:nvSpPr>
        <dsp:cNvPr id="0" name=""/>
        <dsp:cNvSpPr/>
      </dsp:nvSpPr>
      <dsp:spPr>
        <a:xfrm>
          <a:off x="1219199" y="2443010"/>
          <a:ext cx="6908800" cy="1047004"/>
        </a:xfrm>
        <a:prstGeom prst="roundRect">
          <a:avLst>
            <a:gd name="adj" fmla="val 1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Font typeface="Arial" panose="020B0604020202020204" pitchFamily="34" charset="0"/>
            <a:buNone/>
          </a:pPr>
          <a:r>
            <a:rPr lang="fa-IR" sz="1600" b="1" kern="1200" dirty="0">
              <a:solidFill>
                <a:srgbClr val="006666"/>
              </a:solidFill>
              <a:latin typeface="Shabnam" panose="020B0603030804020204" pitchFamily="34" charset="-78"/>
              <a:cs typeface="Shabnam" panose="020B0603030804020204" pitchFamily="34" charset="-78"/>
            </a:rPr>
            <a:t>افزایش شفافیت و اعتماد عمومی در فرآیند برگزاری مسابقات</a:t>
          </a:r>
          <a:endParaRPr lang="en-US" sz="1600" kern="1200" dirty="0"/>
        </a:p>
      </dsp:txBody>
      <dsp:txXfrm>
        <a:off x="1249865" y="2473676"/>
        <a:ext cx="5557315" cy="985672"/>
      </dsp:txXfrm>
    </dsp:sp>
    <dsp:sp modelId="{ADA96D3A-F56B-40FB-BE36-D7505A70F236}">
      <dsp:nvSpPr>
        <dsp:cNvPr id="0" name=""/>
        <dsp:cNvSpPr/>
      </dsp:nvSpPr>
      <dsp:spPr>
        <a:xfrm>
          <a:off x="6228247" y="793978"/>
          <a:ext cx="680552" cy="68055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381371" y="793978"/>
        <a:ext cx="374304" cy="512115"/>
      </dsp:txXfrm>
    </dsp:sp>
    <dsp:sp modelId="{9B9DAFF5-1852-413E-9C3C-7602F16F6FAE}">
      <dsp:nvSpPr>
        <dsp:cNvPr id="0" name=""/>
        <dsp:cNvSpPr/>
      </dsp:nvSpPr>
      <dsp:spPr>
        <a:xfrm>
          <a:off x="6837847" y="2008503"/>
          <a:ext cx="680552" cy="68055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990971" y="2008503"/>
        <a:ext cx="374304" cy="512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A8043-3FF0-4159-9CAA-7F3CB7CF4A3D}">
      <dsp:nvSpPr>
        <dsp:cNvPr id="0" name=""/>
        <dsp:cNvSpPr/>
      </dsp:nvSpPr>
      <dsp:spPr>
        <a:xfrm>
          <a:off x="0" y="60675"/>
          <a:ext cx="8128000" cy="421200"/>
        </a:xfrm>
        <a:prstGeom prst="roundRect">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fa-IR" sz="1600" b="1" kern="1200" dirty="0">
              <a:solidFill>
                <a:srgbClr val="006666"/>
              </a:solidFill>
              <a:latin typeface="Shabnam" panose="020B0603030804020204" pitchFamily="34" charset="-78"/>
              <a:cs typeface="Shabnam" panose="020B0603030804020204" pitchFamily="34" charset="-78"/>
            </a:rPr>
            <a:t>سطوح مختلف دسترسی و مدیریت متمرکز و آسان برگزاری مسابقات </a:t>
          </a:r>
          <a:endParaRPr lang="en-US" sz="1600" kern="1200" dirty="0">
            <a:solidFill>
              <a:srgbClr val="006666"/>
            </a:solidFill>
          </a:endParaRPr>
        </a:p>
      </dsp:txBody>
      <dsp:txXfrm>
        <a:off x="20561" y="81236"/>
        <a:ext cx="8086878" cy="380078"/>
      </dsp:txXfrm>
    </dsp:sp>
    <dsp:sp modelId="{D1DB5954-B4C9-4A15-A5A6-B54D17ED154A}">
      <dsp:nvSpPr>
        <dsp:cNvPr id="0" name=""/>
        <dsp:cNvSpPr/>
      </dsp:nvSpPr>
      <dsp:spPr>
        <a:xfrm>
          <a:off x="0" y="481875"/>
          <a:ext cx="81280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3970" rIns="78232" bIns="13970" numCol="1" spcCol="1270" anchor="t" anchorCtr="0">
          <a:noAutofit/>
        </a:bodyPr>
        <a:lstStyle/>
        <a:p>
          <a:pPr marL="57150" lvl="1" indent="-57150" algn="r" defTabSz="466725" rtl="1">
            <a:lnSpc>
              <a:spcPct val="90000"/>
            </a:lnSpc>
            <a:spcBef>
              <a:spcPct val="0"/>
            </a:spcBef>
            <a:spcAft>
              <a:spcPct val="20000"/>
            </a:spcAft>
            <a:buFont typeface="Arial" panose="020B0604020202020204" pitchFamily="34" charset="0"/>
            <a:buNone/>
          </a:pPr>
          <a:r>
            <a:rPr lang="fa-IR" sz="1050" kern="1200" dirty="0">
              <a:latin typeface="Shabnam" panose="020B0603030804020204" pitchFamily="34" charset="-78"/>
              <a:cs typeface="Shabnam" panose="020B0603030804020204" pitchFamily="34" charset="-78"/>
            </a:rPr>
            <a:t>(در تمام سطوح: کشور، استان، شهرستان)</a:t>
          </a:r>
          <a:endParaRPr lang="en-US" sz="1050" kern="1200" dirty="0"/>
        </a:p>
      </dsp:txBody>
      <dsp:txXfrm>
        <a:off x="0" y="481875"/>
        <a:ext cx="8128000" cy="264960"/>
      </dsp:txXfrm>
    </dsp:sp>
    <dsp:sp modelId="{8B8DEE0E-D127-4AC2-9A2F-E69C2A7D3E02}">
      <dsp:nvSpPr>
        <dsp:cNvPr id="0" name=""/>
        <dsp:cNvSpPr/>
      </dsp:nvSpPr>
      <dsp:spPr>
        <a:xfrm>
          <a:off x="0" y="746835"/>
          <a:ext cx="8128000" cy="421200"/>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fa-IR" sz="1600" b="1" kern="1200" dirty="0">
              <a:solidFill>
                <a:srgbClr val="006666"/>
              </a:solidFill>
              <a:latin typeface="Shabnam" panose="020B0603030804020204" pitchFamily="34" charset="-78"/>
              <a:cs typeface="Shabnam" panose="020B0603030804020204" pitchFamily="34" charset="-78"/>
            </a:rPr>
            <a:t>امکان تعریف و افزودن انواع کاربران </a:t>
          </a:r>
          <a:endParaRPr lang="en-US" sz="1600" kern="1200" dirty="0">
            <a:solidFill>
              <a:srgbClr val="006666"/>
            </a:solidFill>
          </a:endParaRPr>
        </a:p>
      </dsp:txBody>
      <dsp:txXfrm>
        <a:off x="20561" y="767396"/>
        <a:ext cx="8086878" cy="380078"/>
      </dsp:txXfrm>
    </dsp:sp>
    <dsp:sp modelId="{2D071AE2-B43B-457B-B21F-6E79B9245516}">
      <dsp:nvSpPr>
        <dsp:cNvPr id="0" name=""/>
        <dsp:cNvSpPr/>
      </dsp:nvSpPr>
      <dsp:spPr>
        <a:xfrm>
          <a:off x="0" y="1168035"/>
          <a:ext cx="81280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3970" rIns="78232" bIns="13970" numCol="1" spcCol="1270" anchor="t" anchorCtr="0">
          <a:noAutofit/>
        </a:bodyPr>
        <a:lstStyle/>
        <a:p>
          <a:pPr marL="57150" lvl="1" indent="-57150" algn="r" defTabSz="466725" rtl="1">
            <a:lnSpc>
              <a:spcPct val="90000"/>
            </a:lnSpc>
            <a:spcBef>
              <a:spcPct val="0"/>
            </a:spcBef>
            <a:spcAft>
              <a:spcPct val="20000"/>
            </a:spcAft>
            <a:buFont typeface="Arial" panose="020B0604020202020204" pitchFamily="34" charset="0"/>
            <a:buNone/>
          </a:pPr>
          <a:r>
            <a:rPr lang="fa-IR" sz="1050" kern="1200" dirty="0">
              <a:latin typeface="Shabnam" panose="020B0603030804020204" pitchFamily="34" charset="-78"/>
              <a:cs typeface="Shabnam" panose="020B0603030804020204" pitchFamily="34" charset="-78"/>
            </a:rPr>
            <a:t>(عادی، عضو، باشگاه‌ها، مدیران، هیأت‌ها)</a:t>
          </a:r>
          <a:endParaRPr lang="en-US" sz="1050" kern="1200" dirty="0"/>
        </a:p>
      </dsp:txBody>
      <dsp:txXfrm>
        <a:off x="0" y="1168035"/>
        <a:ext cx="8128000" cy="264960"/>
      </dsp:txXfrm>
    </dsp:sp>
    <dsp:sp modelId="{E689327F-9991-459E-BF84-6E51428B277C}">
      <dsp:nvSpPr>
        <dsp:cNvPr id="0" name=""/>
        <dsp:cNvSpPr/>
      </dsp:nvSpPr>
      <dsp:spPr>
        <a:xfrm>
          <a:off x="0" y="1432995"/>
          <a:ext cx="8128000" cy="421200"/>
        </a:xfrm>
        <a:prstGeom prst="round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a-IR" sz="1600" b="1" kern="1200" dirty="0">
              <a:solidFill>
                <a:srgbClr val="006666"/>
              </a:solidFill>
              <a:latin typeface="Shabnam" panose="020B0603030804020204" pitchFamily="34" charset="-78"/>
              <a:cs typeface="Shabnam" panose="020B0603030804020204" pitchFamily="34" charset="-78"/>
            </a:rPr>
            <a:t>تشکیل بانک اطلاعاتی و شبکه‌های ارتباطی و استخراج انواع گزارش‌ها </a:t>
          </a:r>
          <a:endParaRPr lang="en-US" sz="1600" kern="1200" dirty="0">
            <a:solidFill>
              <a:srgbClr val="006666"/>
            </a:solidFill>
          </a:endParaRPr>
        </a:p>
      </dsp:txBody>
      <dsp:txXfrm>
        <a:off x="20561" y="1453556"/>
        <a:ext cx="8086878" cy="380078"/>
      </dsp:txXfrm>
    </dsp:sp>
    <dsp:sp modelId="{F3DB6AE4-3C12-4255-9C46-E17A864E2C7F}">
      <dsp:nvSpPr>
        <dsp:cNvPr id="0" name=""/>
        <dsp:cNvSpPr/>
      </dsp:nvSpPr>
      <dsp:spPr>
        <a:xfrm>
          <a:off x="0" y="1854195"/>
          <a:ext cx="81280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3970" rIns="78232" bIns="13970" numCol="1" spcCol="1270" anchor="t" anchorCtr="0">
          <a:noAutofit/>
        </a:bodyPr>
        <a:lstStyle/>
        <a:p>
          <a:pPr marL="57150" lvl="1" indent="-57150" algn="r" defTabSz="466725" rtl="1">
            <a:lnSpc>
              <a:spcPct val="90000"/>
            </a:lnSpc>
            <a:spcBef>
              <a:spcPct val="0"/>
            </a:spcBef>
            <a:spcAft>
              <a:spcPct val="20000"/>
            </a:spcAft>
            <a:buFont typeface="Arial" panose="020B0604020202020204" pitchFamily="34" charset="0"/>
            <a:buNone/>
          </a:pPr>
          <a:r>
            <a:rPr lang="fa-IR" sz="1050" kern="1200" dirty="0">
              <a:latin typeface="Shabnam" panose="020B0603030804020204" pitchFamily="34" charset="-78"/>
              <a:cs typeface="Shabnam" panose="020B0603030804020204" pitchFamily="34" charset="-78"/>
            </a:rPr>
            <a:t>(ورزشکاران، مربیان، داوران، باشگاه‌ها)</a:t>
          </a:r>
          <a:endParaRPr lang="en-US" sz="1050" kern="1200" dirty="0"/>
        </a:p>
      </dsp:txBody>
      <dsp:txXfrm>
        <a:off x="0" y="1854195"/>
        <a:ext cx="8128000" cy="264960"/>
      </dsp:txXfrm>
    </dsp:sp>
    <dsp:sp modelId="{36EC1BD6-467E-4237-8206-E9A03273068F}">
      <dsp:nvSpPr>
        <dsp:cNvPr id="0" name=""/>
        <dsp:cNvSpPr/>
      </dsp:nvSpPr>
      <dsp:spPr>
        <a:xfrm>
          <a:off x="0" y="2119155"/>
          <a:ext cx="8128000" cy="421200"/>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Font typeface="Arial" panose="020B0604020202020204" pitchFamily="34" charset="0"/>
            <a:buNone/>
          </a:pPr>
          <a:r>
            <a:rPr lang="fa-IR" sz="1600" b="1" kern="1200" dirty="0">
              <a:solidFill>
                <a:schemeClr val="bg1"/>
              </a:solidFill>
              <a:latin typeface="Shabnam" panose="020B0603030804020204" pitchFamily="34" charset="-78"/>
              <a:cs typeface="Shabnam" panose="020B0603030804020204" pitchFamily="34" charset="-78"/>
            </a:rPr>
            <a:t>دسترسی لحظه‌ای به اطلاعات ورزشکاران، مربیان، داوران، مسابقات و نتایج</a:t>
          </a:r>
          <a:endParaRPr lang="en-US" sz="1600" kern="1200" dirty="0">
            <a:solidFill>
              <a:schemeClr val="bg1"/>
            </a:solidFill>
          </a:endParaRPr>
        </a:p>
      </dsp:txBody>
      <dsp:txXfrm>
        <a:off x="20561" y="2139716"/>
        <a:ext cx="8086878" cy="380078"/>
      </dsp:txXfrm>
    </dsp:sp>
    <dsp:sp modelId="{8FA6234D-90E3-4C13-A4CF-65D2CB8FDCA2}">
      <dsp:nvSpPr>
        <dsp:cNvPr id="0" name=""/>
        <dsp:cNvSpPr/>
      </dsp:nvSpPr>
      <dsp:spPr>
        <a:xfrm>
          <a:off x="0" y="2540355"/>
          <a:ext cx="81280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14300" lvl="1" indent="-114300" algn="r" defTabSz="533400" rtl="1">
            <a:lnSpc>
              <a:spcPct val="90000"/>
            </a:lnSpc>
            <a:spcBef>
              <a:spcPct val="0"/>
            </a:spcBef>
            <a:spcAft>
              <a:spcPct val="20000"/>
            </a:spcAft>
            <a:buNone/>
          </a:pPr>
          <a:r>
            <a:rPr lang="fa-IR" sz="1200" kern="1200" dirty="0"/>
            <a:t> </a:t>
          </a:r>
          <a:endParaRPr lang="en-US" sz="1200" kern="1200" dirty="0"/>
        </a:p>
      </dsp:txBody>
      <dsp:txXfrm>
        <a:off x="0" y="2540355"/>
        <a:ext cx="8128000" cy="264960"/>
      </dsp:txXfrm>
    </dsp:sp>
    <dsp:sp modelId="{7CC2688C-FF59-40EF-A5B1-320252E19A58}">
      <dsp:nvSpPr>
        <dsp:cNvPr id="0" name=""/>
        <dsp:cNvSpPr/>
      </dsp:nvSpPr>
      <dsp:spPr>
        <a:xfrm>
          <a:off x="0" y="2805315"/>
          <a:ext cx="8128000" cy="421200"/>
        </a:xfrm>
        <a:prstGeom prst="roundRect">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fa-IR" sz="1600" b="1" kern="1200" dirty="0">
              <a:solidFill>
                <a:schemeClr val="bg1"/>
              </a:solidFill>
              <a:latin typeface="Shabnam" panose="020B0603030804020204" pitchFamily="34" charset="-78"/>
              <a:cs typeface="Shabnam" panose="020B0603030804020204" pitchFamily="34" charset="-78"/>
            </a:rPr>
            <a:t>پشتیبانی از گسترش به سایر ورزش‌ها </a:t>
          </a:r>
          <a:endParaRPr lang="en-US" sz="1600" kern="1200" dirty="0">
            <a:solidFill>
              <a:schemeClr val="bg1"/>
            </a:solidFill>
          </a:endParaRPr>
        </a:p>
      </dsp:txBody>
      <dsp:txXfrm>
        <a:off x="20561" y="2825876"/>
        <a:ext cx="8086878" cy="380078"/>
      </dsp:txXfrm>
    </dsp:sp>
    <dsp:sp modelId="{6FDAC4AC-F5FF-4F32-B7DC-62BB4B3EB3B1}">
      <dsp:nvSpPr>
        <dsp:cNvPr id="0" name=""/>
        <dsp:cNvSpPr/>
      </dsp:nvSpPr>
      <dsp:spPr>
        <a:xfrm>
          <a:off x="0" y="3226515"/>
          <a:ext cx="81280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3970" rIns="78232" bIns="13970" numCol="1" spcCol="1270" anchor="t" anchorCtr="0">
          <a:noAutofit/>
        </a:bodyPr>
        <a:lstStyle/>
        <a:p>
          <a:pPr marL="57150" lvl="1" indent="-57150" algn="r" defTabSz="466725" rtl="1">
            <a:lnSpc>
              <a:spcPct val="90000"/>
            </a:lnSpc>
            <a:spcBef>
              <a:spcPct val="0"/>
            </a:spcBef>
            <a:spcAft>
              <a:spcPct val="20000"/>
            </a:spcAft>
            <a:buFont typeface="Arial" panose="020B0604020202020204" pitchFamily="34" charset="0"/>
            <a:buNone/>
          </a:pPr>
          <a:r>
            <a:rPr lang="fa-IR" sz="1050" kern="1200" dirty="0">
              <a:latin typeface="Shabnam" panose="020B0603030804020204" pitchFamily="34" charset="-78"/>
              <a:cs typeface="Shabnam" panose="020B0603030804020204" pitchFamily="34" charset="-78"/>
            </a:rPr>
            <a:t>(قابلیت گسترش و انعطاف‌پذیری پلتفرم در کمترین زمان ممکن برای اضافه کردن ورزش‌های جدید در آینده)</a:t>
          </a:r>
          <a:endParaRPr lang="en-US" sz="1050" kern="1200" dirty="0"/>
        </a:p>
      </dsp:txBody>
      <dsp:txXfrm>
        <a:off x="0" y="3226515"/>
        <a:ext cx="8128000" cy="26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37CC5-2360-488C-B1F8-B3F5D4DBFE83}">
      <dsp:nvSpPr>
        <dsp:cNvPr id="0" name=""/>
        <dsp:cNvSpPr/>
      </dsp:nvSpPr>
      <dsp:spPr>
        <a:xfrm>
          <a:off x="6564547" y="1960930"/>
          <a:ext cx="1496823" cy="1497068"/>
        </a:xfrm>
        <a:prstGeom prst="ellipse">
          <a:avLst/>
        </a:prstGeom>
        <a:solidFill>
          <a:srgbClr val="0066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BBB2B-7016-4403-ABC4-87E12A95F48F}">
      <dsp:nvSpPr>
        <dsp:cNvPr id="0" name=""/>
        <dsp:cNvSpPr/>
      </dsp:nvSpPr>
      <dsp:spPr>
        <a:xfrm>
          <a:off x="6613937" y="2010841"/>
          <a:ext cx="1397247" cy="139724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a-IR" sz="1100" kern="1200" dirty="0">
              <a:solidFill>
                <a:schemeClr val="tx1"/>
              </a:solidFill>
              <a:latin typeface="Shabnam" panose="020B0603030804020204" pitchFamily="34" charset="-78"/>
              <a:ea typeface="+mn-ea"/>
              <a:cs typeface="Shabnam" panose="020B0603030804020204" pitchFamily="34" charset="-78"/>
            </a:rPr>
            <a:t>دسترسی و مدیریت سیستم</a:t>
          </a:r>
        </a:p>
        <a:p>
          <a:pPr marL="0" lvl="0" indent="0" algn="ctr" defTabSz="488950">
            <a:lnSpc>
              <a:spcPct val="90000"/>
            </a:lnSpc>
            <a:spcBef>
              <a:spcPct val="0"/>
            </a:spcBef>
            <a:spcAft>
              <a:spcPct val="35000"/>
            </a:spcAft>
            <a:buNone/>
          </a:pPr>
          <a:r>
            <a:rPr lang="fa-IR" sz="1050" kern="1200" dirty="0">
              <a:solidFill>
                <a:schemeClr val="tx1"/>
              </a:solidFill>
              <a:latin typeface="Shabnam" panose="020B0603030804020204" pitchFamily="34" charset="-78"/>
              <a:ea typeface="+mn-ea"/>
              <a:cs typeface="Shabnam" panose="020B0603030804020204" pitchFamily="34" charset="-78"/>
            </a:rPr>
            <a:t>(ویژه مدیران سامانه)</a:t>
          </a:r>
          <a:endParaRPr lang="en-US" sz="1050" kern="1200" dirty="0">
            <a:solidFill>
              <a:schemeClr val="tx1"/>
            </a:solidFill>
          </a:endParaRPr>
        </a:p>
      </dsp:txBody>
      <dsp:txXfrm>
        <a:off x="6813885" y="2210485"/>
        <a:ext cx="998147" cy="997958"/>
      </dsp:txXfrm>
    </dsp:sp>
    <dsp:sp modelId="{17A299D9-8050-4218-A0CC-2AD76F1D13C1}">
      <dsp:nvSpPr>
        <dsp:cNvPr id="0" name=""/>
        <dsp:cNvSpPr/>
      </dsp:nvSpPr>
      <dsp:spPr>
        <a:xfrm rot="2700000">
          <a:off x="5016827" y="1961008"/>
          <a:ext cx="1496650" cy="1496650"/>
        </a:xfrm>
        <a:prstGeom prst="teardrop">
          <a:avLst>
            <a:gd name="adj" fmla="val 100000"/>
          </a:avLst>
        </a:prstGeom>
        <a:solidFill>
          <a:srgbClr val="CC003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FC5E4-9BEB-4865-B10F-C02CD546E729}">
      <dsp:nvSpPr>
        <dsp:cNvPr id="0" name=""/>
        <dsp:cNvSpPr/>
      </dsp:nvSpPr>
      <dsp:spPr>
        <a:xfrm>
          <a:off x="5067724" y="2010841"/>
          <a:ext cx="1397247" cy="139724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a-IR" sz="1200" kern="1200" dirty="0">
              <a:solidFill>
                <a:schemeClr val="tx1"/>
              </a:solidFill>
              <a:latin typeface="Shabnam" panose="020B0603030804020204" pitchFamily="34" charset="-78"/>
              <a:ea typeface="+mn-ea"/>
              <a:cs typeface="Shabnam" panose="020B0603030804020204" pitchFamily="34" charset="-78"/>
            </a:rPr>
            <a:t>مدیریت برگزاری مسابقات </a:t>
          </a:r>
          <a:br>
            <a:rPr lang="fa-IR" sz="1200" kern="1200" dirty="0">
              <a:solidFill>
                <a:schemeClr val="tx1"/>
              </a:solidFill>
              <a:latin typeface="Shabnam" panose="020B0603030804020204" pitchFamily="34" charset="-78"/>
              <a:ea typeface="+mn-ea"/>
              <a:cs typeface="Shabnam" panose="020B0603030804020204" pitchFamily="34" charset="-78"/>
            </a:rPr>
          </a:br>
          <a:r>
            <a:rPr lang="fa-IR" sz="1050" kern="1200" dirty="0">
              <a:solidFill>
                <a:schemeClr val="tx1"/>
              </a:solidFill>
              <a:latin typeface="Shabnam" panose="020B0603030804020204" pitchFamily="34" charset="-78"/>
              <a:ea typeface="+mn-ea"/>
              <a:cs typeface="Shabnam" panose="020B0603030804020204" pitchFamily="34" charset="-78"/>
            </a:rPr>
            <a:t>(ویژه مدیران و برگزارکنندگان)</a:t>
          </a:r>
          <a:endParaRPr lang="en-US" sz="1200" b="0" kern="1200" dirty="0">
            <a:solidFill>
              <a:schemeClr val="tx1"/>
            </a:solidFill>
          </a:endParaRPr>
        </a:p>
      </dsp:txBody>
      <dsp:txXfrm>
        <a:off x="5266875" y="2210485"/>
        <a:ext cx="998147" cy="997958"/>
      </dsp:txXfrm>
    </dsp:sp>
    <dsp:sp modelId="{0FEEBA90-58B1-4A22-9A4D-91070908802B}">
      <dsp:nvSpPr>
        <dsp:cNvPr id="0" name=""/>
        <dsp:cNvSpPr/>
      </dsp:nvSpPr>
      <dsp:spPr>
        <a:xfrm rot="2700000">
          <a:off x="3470614" y="1961008"/>
          <a:ext cx="1496650" cy="1496650"/>
        </a:xfrm>
        <a:prstGeom prst="teardrop">
          <a:avLst>
            <a:gd name="adj" fmla="val 10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CCD03-F4CD-4A8F-A697-7583BE56133E}">
      <dsp:nvSpPr>
        <dsp:cNvPr id="0" name=""/>
        <dsp:cNvSpPr/>
      </dsp:nvSpPr>
      <dsp:spPr>
        <a:xfrm>
          <a:off x="3520714" y="2010841"/>
          <a:ext cx="1397247" cy="139724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kern="1200" dirty="0">
              <a:solidFill>
                <a:schemeClr val="tx1"/>
              </a:solidFill>
              <a:latin typeface="Shabnam" panose="020B0603030804020204" pitchFamily="34" charset="-78"/>
              <a:ea typeface="+mn-ea"/>
              <a:cs typeface="Shabnam" panose="020B0603030804020204" pitchFamily="34" charset="-78"/>
            </a:rPr>
            <a:t>مشاهده و ثبت نام در مسابقات</a:t>
          </a:r>
          <a:br>
            <a:rPr lang="fa-IR" sz="1400" kern="1200" dirty="0">
              <a:solidFill>
                <a:schemeClr val="tx1"/>
              </a:solidFill>
              <a:latin typeface="Shabnam" panose="020B0603030804020204" pitchFamily="34" charset="-78"/>
              <a:ea typeface="+mn-ea"/>
              <a:cs typeface="Shabnam" panose="020B0603030804020204" pitchFamily="34" charset="-78"/>
            </a:rPr>
          </a:br>
          <a:r>
            <a:rPr lang="fa-IR" sz="1050" kern="1200" dirty="0">
              <a:solidFill>
                <a:schemeClr val="tx1"/>
              </a:solidFill>
              <a:latin typeface="Shabnam" panose="020B0603030804020204" pitchFamily="34" charset="-78"/>
              <a:ea typeface="+mn-ea"/>
              <a:cs typeface="Shabnam" panose="020B0603030804020204" pitchFamily="34" charset="-78"/>
            </a:rPr>
            <a:t>(ویژه کاربران)</a:t>
          </a:r>
          <a:endParaRPr lang="en-US" sz="1400" kern="1200" dirty="0">
            <a:solidFill>
              <a:schemeClr val="tx1"/>
            </a:solidFill>
          </a:endParaRPr>
        </a:p>
      </dsp:txBody>
      <dsp:txXfrm>
        <a:off x="3719866" y="2210485"/>
        <a:ext cx="998147" cy="997958"/>
      </dsp:txXfrm>
    </dsp:sp>
    <dsp:sp modelId="{B7EF3F57-5C03-4E31-A9D2-9B0CF6778A30}">
      <dsp:nvSpPr>
        <dsp:cNvPr id="0" name=""/>
        <dsp:cNvSpPr/>
      </dsp:nvSpPr>
      <dsp:spPr>
        <a:xfrm rot="2700000">
          <a:off x="1923605" y="1961008"/>
          <a:ext cx="1496650" cy="1496650"/>
        </a:xfrm>
        <a:prstGeom prst="teardrop">
          <a:avLst>
            <a:gd name="adj" fmla="val 100000"/>
          </a:avLst>
        </a:prstGeom>
        <a:solidFill>
          <a:srgbClr val="558B7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FC292-1535-463B-A8A4-36A9F9CAEE6B}">
      <dsp:nvSpPr>
        <dsp:cNvPr id="0" name=""/>
        <dsp:cNvSpPr/>
      </dsp:nvSpPr>
      <dsp:spPr>
        <a:xfrm>
          <a:off x="1973704" y="2010841"/>
          <a:ext cx="1397247" cy="139724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solidFill>
                <a:schemeClr val="tx1"/>
              </a:solidFill>
              <a:latin typeface="Shabnam" panose="020B0603030804020204" pitchFamily="34" charset="-78"/>
              <a:ea typeface="+mn-ea"/>
              <a:cs typeface="Shabnam" panose="020B0603030804020204" pitchFamily="34" charset="-78"/>
            </a:rPr>
            <a:t>تکمیل اطلاعات پروفایل</a:t>
          </a:r>
          <a:endParaRPr lang="en-US" sz="2000" kern="1200" dirty="0">
            <a:solidFill>
              <a:schemeClr val="tx1"/>
            </a:solidFill>
          </a:endParaRPr>
        </a:p>
      </dsp:txBody>
      <dsp:txXfrm>
        <a:off x="2173652" y="2210485"/>
        <a:ext cx="998147" cy="997958"/>
      </dsp:txXfrm>
    </dsp:sp>
    <dsp:sp modelId="{EF4174C6-676C-49DC-BFDC-1A302262A39D}">
      <dsp:nvSpPr>
        <dsp:cNvPr id="0" name=""/>
        <dsp:cNvSpPr/>
      </dsp:nvSpPr>
      <dsp:spPr>
        <a:xfrm rot="2700000">
          <a:off x="376595" y="1961008"/>
          <a:ext cx="1496650" cy="1496650"/>
        </a:xfrm>
        <a:prstGeom prst="teardrop">
          <a:avLst>
            <a:gd name="adj" fmla="val 100000"/>
          </a:avLst>
        </a:prstGeom>
        <a:solidFill>
          <a:srgbClr val="238DC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E0B3A-63AB-4024-8133-4FFAAB815E80}">
      <dsp:nvSpPr>
        <dsp:cNvPr id="0" name=""/>
        <dsp:cNvSpPr/>
      </dsp:nvSpPr>
      <dsp:spPr>
        <a:xfrm>
          <a:off x="426695" y="2010841"/>
          <a:ext cx="1397247" cy="139724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fa-IR" sz="2000" kern="1200" dirty="0">
              <a:solidFill>
                <a:schemeClr val="tx1"/>
              </a:solidFill>
              <a:latin typeface="Shabnam" panose="020B0603030804020204" pitchFamily="34" charset="-78"/>
              <a:cs typeface="Shabnam" panose="020B0603030804020204" pitchFamily="34" charset="-78"/>
            </a:rPr>
            <a:t>ثبت نام و ورود</a:t>
          </a:r>
          <a:endParaRPr lang="en-US" sz="2000" kern="1200" dirty="0"/>
        </a:p>
      </dsp:txBody>
      <dsp:txXfrm>
        <a:off x="626643" y="2210485"/>
        <a:ext cx="998147" cy="997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3EBC-F800-4EA1-BC34-862D4955B9B0}">
      <dsp:nvSpPr>
        <dsp:cNvPr id="0" name=""/>
        <dsp:cNvSpPr/>
      </dsp:nvSpPr>
      <dsp:spPr>
        <a:xfrm>
          <a:off x="0" y="11577"/>
          <a:ext cx="8128000" cy="538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latin typeface="Shabnam" panose="020B0603030804020204" pitchFamily="34" charset="-78"/>
              <a:cs typeface="Shabnam" panose="020B0603030804020204" pitchFamily="34" charset="-78"/>
            </a:rPr>
            <a:t>ثبت نام و ورود</a:t>
          </a:r>
          <a:endParaRPr lang="en-US" sz="2400" kern="1200" dirty="0">
            <a:latin typeface="Shabnam" panose="020B0603030804020204" pitchFamily="34" charset="-78"/>
            <a:cs typeface="Shabnam" panose="020B0603030804020204" pitchFamily="34" charset="-78"/>
          </a:endParaRPr>
        </a:p>
      </dsp:txBody>
      <dsp:txXfrm>
        <a:off x="26281" y="37858"/>
        <a:ext cx="8075438" cy="485807"/>
      </dsp:txXfrm>
    </dsp:sp>
    <dsp:sp modelId="{31574F7D-7DEF-44C5-A949-E6BDBC1E8FD7}">
      <dsp:nvSpPr>
        <dsp:cNvPr id="0" name=""/>
        <dsp:cNvSpPr/>
      </dsp:nvSpPr>
      <dsp:spPr>
        <a:xfrm>
          <a:off x="0" y="549947"/>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ثبت ‌نام یا ورود با شماره موبایل</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امکان ورود با رمز عبور</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امکان بازیابی رمز با کد ملی</a:t>
          </a:r>
          <a:endParaRPr lang="en-US" sz="1800" kern="1200" dirty="0">
            <a:latin typeface="Shabnam" panose="020B0603030804020204" pitchFamily="34" charset="-78"/>
            <a:cs typeface="Shabnam" panose="020B0603030804020204" pitchFamily="34" charset="-78"/>
          </a:endParaRPr>
        </a:p>
      </dsp:txBody>
      <dsp:txXfrm>
        <a:off x="0" y="549947"/>
        <a:ext cx="8128000" cy="105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3EBC-F800-4EA1-BC34-862D4955B9B0}">
      <dsp:nvSpPr>
        <dsp:cNvPr id="0" name=""/>
        <dsp:cNvSpPr/>
      </dsp:nvSpPr>
      <dsp:spPr>
        <a:xfrm>
          <a:off x="0" y="11577"/>
          <a:ext cx="8128000" cy="538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latin typeface="Shabnam" panose="020B0603030804020204" pitchFamily="34" charset="-78"/>
              <a:cs typeface="Shabnam" panose="020B0603030804020204" pitchFamily="34" charset="-78"/>
            </a:rPr>
            <a:t>تکمیل اطلاعات پروفایل</a:t>
          </a:r>
          <a:endParaRPr lang="en-US" sz="2400" kern="1200" dirty="0">
            <a:latin typeface="Shabnam" panose="020B0603030804020204" pitchFamily="34" charset="-78"/>
            <a:cs typeface="Shabnam" panose="020B0603030804020204" pitchFamily="34" charset="-78"/>
          </a:endParaRPr>
        </a:p>
      </dsp:txBody>
      <dsp:txXfrm>
        <a:off x="26281" y="37858"/>
        <a:ext cx="8075438" cy="485807"/>
      </dsp:txXfrm>
    </dsp:sp>
    <dsp:sp modelId="{31574F7D-7DEF-44C5-A949-E6BDBC1E8FD7}">
      <dsp:nvSpPr>
        <dsp:cNvPr id="0" name=""/>
        <dsp:cNvSpPr/>
      </dsp:nvSpPr>
      <dsp:spPr>
        <a:xfrm>
          <a:off x="0" y="549947"/>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انتخاب نقش: ورزشکار، مربی، داور</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مشخصات فردی: اطلاعات هویتی، سکونت، تحصیلی و مدارک ورزشی</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اتصال به باشگاه، مربی یا سبک ورزشی (بر اساس نقش کاربر)</a:t>
          </a:r>
          <a:endParaRPr lang="en-US" sz="1800" kern="1200" dirty="0">
            <a:latin typeface="Shabnam" panose="020B0603030804020204" pitchFamily="34" charset="-78"/>
            <a:cs typeface="Shabnam" panose="020B0603030804020204" pitchFamily="34" charset="-78"/>
          </a:endParaRPr>
        </a:p>
      </dsp:txBody>
      <dsp:txXfrm>
        <a:off x="0" y="549947"/>
        <a:ext cx="8128000" cy="1059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3EBC-F800-4EA1-BC34-862D4955B9B0}">
      <dsp:nvSpPr>
        <dsp:cNvPr id="0" name=""/>
        <dsp:cNvSpPr/>
      </dsp:nvSpPr>
      <dsp:spPr>
        <a:xfrm>
          <a:off x="0" y="122409"/>
          <a:ext cx="8128000" cy="538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latin typeface="Shabnam" panose="020B0603030804020204" pitchFamily="34" charset="-78"/>
              <a:cs typeface="Shabnam" panose="020B0603030804020204" pitchFamily="34" charset="-78"/>
            </a:rPr>
            <a:t>مشاهده و ثبت نام در مسابقات </a:t>
          </a:r>
          <a:r>
            <a:rPr lang="fa-IR" sz="1400" kern="1200" dirty="0">
              <a:latin typeface="Shabnam" panose="020B0603030804020204" pitchFamily="34" charset="-78"/>
              <a:cs typeface="Shabnam" panose="020B0603030804020204" pitchFamily="34" charset="-78"/>
            </a:rPr>
            <a:t>(ویژه کاربران)</a:t>
          </a:r>
          <a:endParaRPr lang="en-US" sz="2400" kern="1200" dirty="0">
            <a:latin typeface="Shabnam" panose="020B0603030804020204" pitchFamily="34" charset="-78"/>
            <a:cs typeface="Shabnam" panose="020B0603030804020204" pitchFamily="34" charset="-78"/>
          </a:endParaRPr>
        </a:p>
      </dsp:txBody>
      <dsp:txXfrm>
        <a:off x="26281" y="148690"/>
        <a:ext cx="8075438" cy="485807"/>
      </dsp:txXfrm>
    </dsp:sp>
    <dsp:sp modelId="{31574F7D-7DEF-44C5-A949-E6BDBC1E8FD7}">
      <dsp:nvSpPr>
        <dsp:cNvPr id="0" name=""/>
        <dsp:cNvSpPr/>
      </dsp:nvSpPr>
      <dsp:spPr>
        <a:xfrm>
          <a:off x="0" y="670020"/>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داشبورد شخصی: پیشنهاد مسابقات متناسب با ویژگی‌های فردی (سن، وزن، جنسیت، ورزش، موقعیت جغرافیایی)</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جستجو و ثبت‌نام در مسابقات (مشاهده لیست مسابقات، تکمیل شرایط لازم)</a:t>
          </a:r>
          <a:endParaRPr lang="en-US" sz="1800" kern="1200" dirty="0">
            <a:latin typeface="Shabnam" panose="020B0603030804020204" pitchFamily="34" charset="-78"/>
            <a:cs typeface="Shabnam" panose="020B0603030804020204" pitchFamily="34" charset="-78"/>
          </a:endParaRPr>
        </a:p>
      </dsp:txBody>
      <dsp:txXfrm>
        <a:off x="0" y="670020"/>
        <a:ext cx="8128000" cy="1059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3EBC-F800-4EA1-BC34-862D4955B9B0}">
      <dsp:nvSpPr>
        <dsp:cNvPr id="0" name=""/>
        <dsp:cNvSpPr/>
      </dsp:nvSpPr>
      <dsp:spPr>
        <a:xfrm>
          <a:off x="0" y="34324"/>
          <a:ext cx="8128000" cy="4794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b="1" kern="1200" dirty="0">
              <a:latin typeface="Shabnam" panose="020B0603030804020204" pitchFamily="34" charset="-78"/>
              <a:cs typeface="Shabnam" panose="020B0603030804020204" pitchFamily="34" charset="-78"/>
            </a:rPr>
            <a:t>مدیریت برگزاری مسابقات</a:t>
          </a:r>
          <a:r>
            <a:rPr lang="en-US" sz="1400" b="1" kern="1200" dirty="0">
              <a:latin typeface="Shabnam" panose="020B0603030804020204" pitchFamily="34" charset="-78"/>
              <a:cs typeface="Shabnam" panose="020B0603030804020204" pitchFamily="34" charset="-78"/>
            </a:rPr>
            <a:t> </a:t>
          </a:r>
          <a:r>
            <a:rPr lang="fa-IR" sz="1400" i="0" kern="1200" dirty="0">
              <a:latin typeface="Shabnam" panose="020B0603030804020204" pitchFamily="34" charset="-78"/>
              <a:cs typeface="Shabnam" panose="020B0603030804020204" pitchFamily="34" charset="-78"/>
            </a:rPr>
            <a:t>(ویژه مدیران و برگزارکنندگان)</a:t>
          </a:r>
          <a:endParaRPr lang="en-US" sz="1400" i="0" kern="1200" dirty="0">
            <a:latin typeface="Shabnam" panose="020B0603030804020204" pitchFamily="34" charset="-78"/>
            <a:cs typeface="Shabnam" panose="020B0603030804020204" pitchFamily="34" charset="-78"/>
          </a:endParaRPr>
        </a:p>
      </dsp:txBody>
      <dsp:txXfrm>
        <a:off x="23407" y="57731"/>
        <a:ext cx="8081186" cy="432671"/>
      </dsp:txXfrm>
    </dsp:sp>
    <dsp:sp modelId="{31574F7D-7DEF-44C5-A949-E6BDBC1E8FD7}">
      <dsp:nvSpPr>
        <dsp:cNvPr id="0" name=""/>
        <dsp:cNvSpPr/>
      </dsp:nvSpPr>
      <dsp:spPr>
        <a:xfrm>
          <a:off x="0" y="495825"/>
          <a:ext cx="8128000" cy="240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فرآیند تأیید پروفایل (پیش‌نیاز شرکت در مسابقات)</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تعریف و انتشار مسابقات (سطوح کشوری، استانی، شهرستانی)</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تعریف دسته‌بندی‌ها: رده‌های سنی، اوزان، سبک‌ها و استایل‌ها</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مدیریت ثبت‌نام ورزشکاران و بررسی مدارک</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قرعه‌کشی و تنظیم جداول مسابقات</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ثبت نتایج و مشاهده مسیر مسابقه</a:t>
          </a:r>
          <a:endParaRPr lang="en-US" sz="1800" kern="1200" dirty="0">
            <a:latin typeface="Shabnam" panose="020B0603030804020204" pitchFamily="34" charset="-78"/>
            <a:cs typeface="Shabnam" panose="020B0603030804020204" pitchFamily="34" charset="-78"/>
          </a:endParaRPr>
        </a:p>
      </dsp:txBody>
      <dsp:txXfrm>
        <a:off x="0" y="495825"/>
        <a:ext cx="8128000" cy="2406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3EBC-F800-4EA1-BC34-862D4955B9B0}">
      <dsp:nvSpPr>
        <dsp:cNvPr id="0" name=""/>
        <dsp:cNvSpPr/>
      </dsp:nvSpPr>
      <dsp:spPr>
        <a:xfrm>
          <a:off x="0" y="11577"/>
          <a:ext cx="8128000" cy="538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b="1" kern="1200" dirty="0">
              <a:latin typeface="Shabnam" panose="020B0603030804020204" pitchFamily="34" charset="-78"/>
              <a:cs typeface="Shabnam" panose="020B0603030804020204" pitchFamily="34" charset="-78"/>
            </a:rPr>
            <a:t>دسترسی‌ها و مدیریت سیستم</a:t>
          </a:r>
          <a:r>
            <a:rPr lang="en-US" sz="2400" b="1" kern="1200" dirty="0">
              <a:latin typeface="Shabnam" panose="020B0603030804020204" pitchFamily="34" charset="-78"/>
              <a:cs typeface="Shabnam" panose="020B0603030804020204" pitchFamily="34" charset="-78"/>
            </a:rPr>
            <a:t> </a:t>
          </a:r>
          <a:r>
            <a:rPr lang="fa-IR" sz="1400" i="0" kern="1200" dirty="0">
              <a:latin typeface="Shabnam" panose="020B0603030804020204" pitchFamily="34" charset="-78"/>
              <a:cs typeface="Shabnam" panose="020B0603030804020204" pitchFamily="34" charset="-78"/>
            </a:rPr>
            <a:t>(ویژه مدیران سامانه)</a:t>
          </a:r>
          <a:endParaRPr lang="en-US" sz="1400" i="0" kern="1200" dirty="0">
            <a:latin typeface="Shabnam" panose="020B0603030804020204" pitchFamily="34" charset="-78"/>
            <a:cs typeface="Shabnam" panose="020B0603030804020204" pitchFamily="34" charset="-78"/>
          </a:endParaRPr>
        </a:p>
      </dsp:txBody>
      <dsp:txXfrm>
        <a:off x="26281" y="37858"/>
        <a:ext cx="8075438" cy="485807"/>
      </dsp:txXfrm>
    </dsp:sp>
    <dsp:sp modelId="{31574F7D-7DEF-44C5-A949-E6BDBC1E8FD7}">
      <dsp:nvSpPr>
        <dsp:cNvPr id="0" name=""/>
        <dsp:cNvSpPr/>
      </dsp:nvSpPr>
      <dsp:spPr>
        <a:xfrm>
          <a:off x="0" y="549947"/>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مدیریت فدراسیون‌ها، هیأت‌های ورزشی، باشگاه‌ها و مناطق جغرافیایی</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مدیریت کاربران و تعیین سطوح دسترسی</a:t>
          </a:r>
          <a:endParaRPr lang="en-US" sz="1800" kern="1200" dirty="0">
            <a:latin typeface="Shabnam" panose="020B0603030804020204" pitchFamily="34" charset="-78"/>
            <a:cs typeface="Shabnam" panose="020B0603030804020204" pitchFamily="34" charset="-78"/>
          </a:endParaRPr>
        </a:p>
        <a:p>
          <a:pPr marL="171450" lvl="1" indent="-171450" algn="r" defTabSz="800100" rtl="1">
            <a:lnSpc>
              <a:spcPct val="90000"/>
            </a:lnSpc>
            <a:spcBef>
              <a:spcPct val="0"/>
            </a:spcBef>
            <a:spcAft>
              <a:spcPct val="20000"/>
            </a:spcAft>
            <a:buChar char="•"/>
          </a:pPr>
          <a:r>
            <a:rPr lang="fa-IR" sz="1800" kern="1200" dirty="0">
              <a:latin typeface="Shabnam" panose="020B0603030804020204" pitchFamily="34" charset="-78"/>
              <a:cs typeface="Shabnam" panose="020B0603030804020204" pitchFamily="34" charset="-78"/>
            </a:rPr>
            <a:t>امکان مدیریت وب‌سرویس و تبادل داده با سایر سازمان‌ها</a:t>
          </a:r>
          <a:endParaRPr lang="en-US" sz="1800" kern="1200" dirty="0">
            <a:latin typeface="Shabnam" panose="020B0603030804020204" pitchFamily="34" charset="-78"/>
            <a:cs typeface="Shabnam" panose="020B0603030804020204" pitchFamily="34" charset="-78"/>
          </a:endParaRPr>
        </a:p>
      </dsp:txBody>
      <dsp:txXfrm>
        <a:off x="0" y="549947"/>
        <a:ext cx="8128000" cy="10598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D87BE-DB18-404D-A2A7-057971BDBC55}"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5F936-61B6-4CDA-AB8B-DDEB54CECF26}" type="slidenum">
              <a:rPr lang="en-US" smtClean="0"/>
              <a:t>‹#›</a:t>
            </a:fld>
            <a:endParaRPr lang="en-US"/>
          </a:p>
        </p:txBody>
      </p:sp>
    </p:spTree>
    <p:extLst>
      <p:ext uri="{BB962C8B-B14F-4D97-AF65-F5344CB8AC3E}">
        <p14:creationId xmlns:p14="http://schemas.microsoft.com/office/powerpoint/2010/main" val="75973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kern="1200" dirty="0">
              <a:solidFill>
                <a:srgbClr val="CC0033"/>
              </a:solidFill>
              <a:latin typeface="Shabnam" panose="020B0603030804020204" pitchFamily="34" charset="-78"/>
              <a:ea typeface="+mn-ea"/>
              <a:cs typeface="Shabnam" panose="020B0603030804020204" pitchFamily="34" charset="-78"/>
            </a:endParaRPr>
          </a:p>
        </p:txBody>
      </p:sp>
      <p:sp>
        <p:nvSpPr>
          <p:cNvPr id="4" name="Slide Number Placeholder 3"/>
          <p:cNvSpPr>
            <a:spLocks noGrp="1"/>
          </p:cNvSpPr>
          <p:nvPr>
            <p:ph type="sldNum" sz="quarter" idx="5"/>
          </p:nvPr>
        </p:nvSpPr>
        <p:spPr/>
        <p:txBody>
          <a:bodyPr/>
          <a:lstStyle/>
          <a:p>
            <a:fld id="{9235F936-61B6-4CDA-AB8B-DDEB54CECF26}" type="slidenum">
              <a:rPr lang="en-US" smtClean="0"/>
              <a:t>5</a:t>
            </a:fld>
            <a:endParaRPr lang="en-US"/>
          </a:p>
        </p:txBody>
      </p:sp>
    </p:spTree>
    <p:extLst>
      <p:ext uri="{BB962C8B-B14F-4D97-AF65-F5344CB8AC3E}">
        <p14:creationId xmlns:p14="http://schemas.microsoft.com/office/powerpoint/2010/main" val="19946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5F936-61B6-4CDA-AB8B-DDEB54CECF26}" type="slidenum">
              <a:rPr lang="en-US" smtClean="0"/>
              <a:t>36</a:t>
            </a:fld>
            <a:endParaRPr lang="en-US"/>
          </a:p>
        </p:txBody>
      </p:sp>
    </p:spTree>
    <p:extLst>
      <p:ext uri="{BB962C8B-B14F-4D97-AF65-F5344CB8AC3E}">
        <p14:creationId xmlns:p14="http://schemas.microsoft.com/office/powerpoint/2010/main" val="290755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10/12/2025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10/12/2025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10/12/2025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10/12/2025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10/12/2025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10/12/2025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10/12/2025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10/12/2025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10/12/2025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10/12/2025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svg"/><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svg"/><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svg"/><Relationship Id="rId9" Type="http://schemas.microsoft.com/office/2007/relationships/diagramDrawing" Target="../diagrams/drawing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svg"/><Relationship Id="rId9" Type="http://schemas.microsoft.com/office/2007/relationships/diagramDrawing" Target="../diagrams/drawing10.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png"/><Relationship Id="rId7" Type="http://schemas.openxmlformats.org/officeDocument/2006/relationships/diagramQuickStyle" Target="../diagrams/quickStyle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svg"/><Relationship Id="rId9" Type="http://schemas.microsoft.com/office/2007/relationships/diagramDrawing" Target="../diagrams/drawing11.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3.png"/><Relationship Id="rId7" Type="http://schemas.openxmlformats.org/officeDocument/2006/relationships/diagramLayout" Target="../diagrams/layout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2.svg"/><Relationship Id="rId10" Type="http://schemas.microsoft.com/office/2007/relationships/diagramDrawing" Target="../diagrams/drawing12.xml"/><Relationship Id="rId4" Type="http://schemas.openxmlformats.org/officeDocument/2006/relationships/image" Target="../media/image1.png"/><Relationship Id="rId9" Type="http://schemas.openxmlformats.org/officeDocument/2006/relationships/diagramColors" Target="../diagrams/colors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sv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sv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sv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sv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AD678-0739-00E2-AA01-FCB39E25C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6CF8D-078F-7EA0-85F3-B6FB5832DFE6}"/>
              </a:ext>
            </a:extLst>
          </p:cNvPr>
          <p:cNvSpPr>
            <a:spLocks noGrp="1"/>
          </p:cNvSpPr>
          <p:nvPr>
            <p:ph type="ctrTitle"/>
          </p:nvPr>
        </p:nvSpPr>
        <p:spPr>
          <a:xfrm>
            <a:off x="557785" y="639097"/>
            <a:ext cx="10477550" cy="3686015"/>
          </a:xfrm>
        </p:spPr>
        <p:txBody>
          <a:bodyPr>
            <a:normAutofit/>
          </a:bodyPr>
          <a:lstStyle/>
          <a:p>
            <a:pPr algn="ctr" rtl="1"/>
            <a:r>
              <a:rPr lang="fa-IR" sz="2400" dirty="0">
                <a:latin typeface="Shabnam" panose="020B0603030804020204" pitchFamily="34" charset="-78"/>
                <a:ea typeface="Yekan Bakh" panose="01000504000000020004" pitchFamily="2" charset="-78"/>
                <a:cs typeface="Shabnam" panose="020B0603030804020204" pitchFamily="34" charset="-78"/>
              </a:rPr>
              <a:t>پلتفرم آنلاین شناسایی ظرفیت‌ها و مدیریت برگزاری مسابقات ورزشی</a:t>
            </a:r>
            <a:endParaRPr lang="en-US" sz="2400" dirty="0"/>
          </a:p>
        </p:txBody>
      </p:sp>
      <p:sp>
        <p:nvSpPr>
          <p:cNvPr id="7" name="TextBox 6">
            <a:extLst>
              <a:ext uri="{FF2B5EF4-FFF2-40B4-BE49-F238E27FC236}">
                <a16:creationId xmlns:a16="http://schemas.microsoft.com/office/drawing/2014/main" id="{ECD02BB4-7D70-122E-4BA4-C32BBB5AA89B}"/>
              </a:ext>
            </a:extLst>
          </p:cNvPr>
          <p:cNvSpPr txBox="1"/>
          <p:nvPr/>
        </p:nvSpPr>
        <p:spPr>
          <a:xfrm>
            <a:off x="557785" y="4705786"/>
            <a:ext cx="10477550" cy="615553"/>
          </a:xfrm>
          <a:prstGeom prst="rect">
            <a:avLst/>
          </a:prstGeom>
          <a:noFill/>
        </p:spPr>
        <p:txBody>
          <a:bodyPr wrap="square" rtlCol="0">
            <a:spAutoFit/>
          </a:bodyPr>
          <a:lstStyle/>
          <a:p>
            <a:pPr algn="ctr"/>
            <a:r>
              <a:rPr lang="fa-IR" sz="1600" dirty="0">
                <a:latin typeface="Shabnam" panose="020B0603030804020204" pitchFamily="34" charset="-78"/>
                <a:cs typeface="Shabnam" panose="020B0603030804020204" pitchFamily="34" charset="-78"/>
              </a:rPr>
              <a:t>توسعه داده شده: در پاییز ١۴٠٣ تا بهار ١۴٠۴ توسط </a:t>
            </a:r>
            <a:r>
              <a:rPr lang="fa-IR" sz="1600" dirty="0">
                <a:solidFill>
                  <a:srgbClr val="5924E0"/>
                </a:solidFill>
                <a:latin typeface="Shabnam" panose="020B0603030804020204" pitchFamily="34" charset="-78"/>
                <a:cs typeface="Shabnam" panose="020B0603030804020204" pitchFamily="34" charset="-78"/>
              </a:rPr>
              <a:t>نوآوران نرم‌افزار آینده پارسیان</a:t>
            </a:r>
            <a:r>
              <a:rPr lang="fa-IR" sz="1600" dirty="0">
                <a:latin typeface="Shabnam" panose="020B0603030804020204" pitchFamily="34" charset="-78"/>
                <a:cs typeface="Shabnam" panose="020B0603030804020204" pitchFamily="34" charset="-78"/>
              </a:rPr>
              <a:t> (</a:t>
            </a:r>
            <a:r>
              <a:rPr lang="fa-IR" sz="1600" dirty="0">
                <a:solidFill>
                  <a:srgbClr val="5924E0"/>
                </a:solidFill>
                <a:latin typeface="Shabnam" panose="020B0603030804020204" pitchFamily="34" charset="-78"/>
                <a:cs typeface="Shabnam" panose="020B0603030804020204" pitchFamily="34" charset="-78"/>
              </a:rPr>
              <a:t>همند</a:t>
            </a:r>
            <a:r>
              <a:rPr lang="fa-IR" sz="1600" dirty="0">
                <a:latin typeface="Shabnam" panose="020B0603030804020204" pitchFamily="34" charset="-78"/>
                <a:cs typeface="Shabnam" panose="020B0603030804020204" pitchFamily="34" charset="-78"/>
              </a:rPr>
              <a:t>)</a:t>
            </a:r>
          </a:p>
          <a:p>
            <a:pPr algn="ctr"/>
            <a:endParaRPr lang="en-US" dirty="0"/>
          </a:p>
        </p:txBody>
      </p:sp>
      <p:pic>
        <p:nvPicPr>
          <p:cNvPr id="10" name="Graphic 9">
            <a:extLst>
              <a:ext uri="{FF2B5EF4-FFF2-40B4-BE49-F238E27FC236}">
                <a16:creationId xmlns:a16="http://schemas.microsoft.com/office/drawing/2014/main" id="{BF751F6E-64A0-DE85-3C99-F4932058F9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9051" y="1681513"/>
            <a:ext cx="1273895" cy="1266698"/>
          </a:xfrm>
          <a:prstGeom prst="rect">
            <a:avLst/>
          </a:prstGeom>
        </p:spPr>
      </p:pic>
      <p:sp>
        <p:nvSpPr>
          <p:cNvPr id="11" name="TextBox 10">
            <a:extLst>
              <a:ext uri="{FF2B5EF4-FFF2-40B4-BE49-F238E27FC236}">
                <a16:creationId xmlns:a16="http://schemas.microsoft.com/office/drawing/2014/main" id="{0DB2C0E8-35B1-D56C-45D0-2FDA751CFA33}"/>
              </a:ext>
            </a:extLst>
          </p:cNvPr>
          <p:cNvSpPr txBox="1"/>
          <p:nvPr/>
        </p:nvSpPr>
        <p:spPr>
          <a:xfrm>
            <a:off x="1725167" y="519439"/>
            <a:ext cx="8741664" cy="369332"/>
          </a:xfrm>
          <a:prstGeom prst="rect">
            <a:avLst/>
          </a:prstGeom>
          <a:noFill/>
        </p:spPr>
        <p:txBody>
          <a:bodyPr wrap="square" rtlCol="0">
            <a:spAutoFit/>
          </a:bodyPr>
          <a:lstStyle/>
          <a:p>
            <a:pPr algn="ctr"/>
            <a:r>
              <a:rPr lang="fa-IR" sz="1800" dirty="0">
                <a:latin typeface="Shabnam" panose="020B0603030804020204" pitchFamily="34" charset="-78"/>
                <a:cs typeface="Shabnam" panose="020B0603030804020204" pitchFamily="34" charset="-78"/>
              </a:rPr>
              <a:t>به نام خدا</a:t>
            </a:r>
            <a:endParaRPr lang="en-US" dirty="0"/>
          </a:p>
        </p:txBody>
      </p:sp>
    </p:spTree>
    <p:extLst>
      <p:ext uri="{BB962C8B-B14F-4D97-AF65-F5344CB8AC3E}">
        <p14:creationId xmlns:p14="http://schemas.microsoft.com/office/powerpoint/2010/main" val="419702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B1258-D35B-4DD3-E8D0-487DA70D68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10C3C7-AAD2-E79F-7222-CB03A7BA3791}"/>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4E9BACEA-83A7-8A50-D190-20A16DBCD8DE}"/>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ABD7334C-6564-B196-7128-BCAEFCD96EA2}"/>
              </a:ext>
            </a:extLst>
          </p:cNvPr>
          <p:cNvPicPr>
            <a:picLocks noChangeAspect="1"/>
          </p:cNvPicPr>
          <p:nvPr/>
        </p:nvPicPr>
        <p:blipFill>
          <a:blip r:embed="rId3"/>
          <a:stretch>
            <a:fillRect/>
          </a:stretch>
        </p:blipFill>
        <p:spPr>
          <a:xfrm>
            <a:off x="1585008" y="240867"/>
            <a:ext cx="9021983" cy="5868988"/>
          </a:xfrm>
          <a:prstGeom prst="rect">
            <a:avLst/>
          </a:prstGeom>
        </p:spPr>
      </p:pic>
    </p:spTree>
    <p:extLst>
      <p:ext uri="{BB962C8B-B14F-4D97-AF65-F5344CB8AC3E}">
        <p14:creationId xmlns:p14="http://schemas.microsoft.com/office/powerpoint/2010/main" val="332917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C18B8-09CB-87D8-A9FA-4C2773980F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954D26-E2B9-9DDE-BD1D-86931B63BE2C}"/>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9CB5ADA0-0706-B968-8F68-EA47741C38F7}"/>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6" name="Picture 5" descr="A screenshot of a computer&#10;&#10;AI-generated content may be incorrect.">
            <a:extLst>
              <a:ext uri="{FF2B5EF4-FFF2-40B4-BE49-F238E27FC236}">
                <a16:creationId xmlns:a16="http://schemas.microsoft.com/office/drawing/2014/main" id="{9DBE49F1-451A-AAB0-661C-44AB696F5F6D}"/>
              </a:ext>
            </a:extLst>
          </p:cNvPr>
          <p:cNvPicPr>
            <a:picLocks noChangeAspect="1"/>
          </p:cNvPicPr>
          <p:nvPr/>
        </p:nvPicPr>
        <p:blipFill>
          <a:blip r:embed="rId3"/>
          <a:stretch>
            <a:fillRect/>
          </a:stretch>
        </p:blipFill>
        <p:spPr>
          <a:xfrm>
            <a:off x="2897665" y="77999"/>
            <a:ext cx="6396669" cy="6256742"/>
          </a:xfrm>
          <a:prstGeom prst="rect">
            <a:avLst/>
          </a:prstGeom>
        </p:spPr>
      </p:pic>
    </p:spTree>
    <p:extLst>
      <p:ext uri="{BB962C8B-B14F-4D97-AF65-F5344CB8AC3E}">
        <p14:creationId xmlns:p14="http://schemas.microsoft.com/office/powerpoint/2010/main" val="284574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847F-9649-8E32-1875-05F9E417A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ACC24-88FA-8FC4-2D40-083D5FBFBF1F}"/>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۴. فرآیند کار با پلتفرم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(ادامه)</a:t>
            </a:r>
            <a:endParaRPr lang="en-US" sz="1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E182D999-2079-F303-DAFC-48FAA223FF74}"/>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863A6F1B-70EF-93C6-D06D-88041CF4B65D}"/>
              </a:ext>
            </a:extLst>
          </p:cNvPr>
          <p:cNvSpPr>
            <a:spLocks noGrp="1"/>
          </p:cNvSpPr>
          <p:nvPr>
            <p:ph idx="1"/>
          </p:nvPr>
        </p:nvSpPr>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B893334F-B87C-E972-1746-CBEC459492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10" name="Diagram 9">
            <a:extLst>
              <a:ext uri="{FF2B5EF4-FFF2-40B4-BE49-F238E27FC236}">
                <a16:creationId xmlns:a16="http://schemas.microsoft.com/office/drawing/2014/main" id="{0D39EE99-9D58-C1B0-8C51-EC4672B59DE2}"/>
              </a:ext>
            </a:extLst>
          </p:cNvPr>
          <p:cNvGraphicFramePr/>
          <p:nvPr>
            <p:extLst>
              <p:ext uri="{D42A27DB-BD31-4B8C-83A1-F6EECF244321}">
                <p14:modId xmlns:p14="http://schemas.microsoft.com/office/powerpoint/2010/main" val="1248260466"/>
              </p:ext>
            </p:extLst>
          </p:nvPr>
        </p:nvGraphicFramePr>
        <p:xfrm>
          <a:off x="3027680" y="2498244"/>
          <a:ext cx="8128000" cy="18615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0652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7FCF-F4B2-4C7E-28F2-9016D32114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465C60-B1B0-3CD2-D5B3-17539409ECC5}"/>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E2B92EAD-6653-6C6E-25A0-DE39DC5DDC14}"/>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13" name="Picture 12" descr="A screenshot of a computer&#10;&#10;AI-generated content may be incorrect.">
            <a:extLst>
              <a:ext uri="{FF2B5EF4-FFF2-40B4-BE49-F238E27FC236}">
                <a16:creationId xmlns:a16="http://schemas.microsoft.com/office/drawing/2014/main" id="{1B2A8253-489E-F4D7-DB81-95278DAE8B52}"/>
              </a:ext>
            </a:extLst>
          </p:cNvPr>
          <p:cNvPicPr>
            <a:picLocks noChangeAspect="1"/>
          </p:cNvPicPr>
          <p:nvPr/>
        </p:nvPicPr>
        <p:blipFill>
          <a:blip r:embed="rId3"/>
          <a:stretch>
            <a:fillRect/>
          </a:stretch>
        </p:blipFill>
        <p:spPr>
          <a:xfrm>
            <a:off x="1981199" y="87254"/>
            <a:ext cx="8229602" cy="6240782"/>
          </a:xfrm>
          <a:prstGeom prst="rect">
            <a:avLst/>
          </a:prstGeom>
        </p:spPr>
      </p:pic>
    </p:spTree>
    <p:extLst>
      <p:ext uri="{BB962C8B-B14F-4D97-AF65-F5344CB8AC3E}">
        <p14:creationId xmlns:p14="http://schemas.microsoft.com/office/powerpoint/2010/main" val="401925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FDEF-2FDB-C0D6-3BAC-323FE7901C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D3F411-F921-700A-7F29-6AFE9648C961}"/>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CA086BB8-22A1-4FFB-53EA-8BBB72A1FEE7}"/>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9513AD8D-AB6C-F090-270F-46E2BDEF50FF}"/>
              </a:ext>
            </a:extLst>
          </p:cNvPr>
          <p:cNvPicPr>
            <a:picLocks noChangeAspect="1"/>
          </p:cNvPicPr>
          <p:nvPr/>
        </p:nvPicPr>
        <p:blipFill>
          <a:blip r:embed="rId3"/>
          <a:stretch>
            <a:fillRect/>
          </a:stretch>
        </p:blipFill>
        <p:spPr>
          <a:xfrm>
            <a:off x="336987" y="258618"/>
            <a:ext cx="11518026" cy="5345084"/>
          </a:xfrm>
          <a:prstGeom prst="rect">
            <a:avLst/>
          </a:prstGeom>
        </p:spPr>
      </p:pic>
    </p:spTree>
    <p:extLst>
      <p:ext uri="{BB962C8B-B14F-4D97-AF65-F5344CB8AC3E}">
        <p14:creationId xmlns:p14="http://schemas.microsoft.com/office/powerpoint/2010/main" val="417294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2EBF-B175-560E-9907-44C501605F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55BB1D-6728-2DA5-6A80-136175A0294E}"/>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F0AE2C0D-CBB2-486D-EDE0-5D65FC3A74C6}"/>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Picture 6" descr="A screenshot of a computer&#10;&#10;AI-generated content may be incorrect.">
            <a:extLst>
              <a:ext uri="{FF2B5EF4-FFF2-40B4-BE49-F238E27FC236}">
                <a16:creationId xmlns:a16="http://schemas.microsoft.com/office/drawing/2014/main" id="{97695D2A-35C8-6CEE-1EB7-216CC2E23109}"/>
              </a:ext>
            </a:extLst>
          </p:cNvPr>
          <p:cNvPicPr>
            <a:picLocks noChangeAspect="1"/>
          </p:cNvPicPr>
          <p:nvPr/>
        </p:nvPicPr>
        <p:blipFill>
          <a:blip r:embed="rId3"/>
          <a:stretch>
            <a:fillRect/>
          </a:stretch>
        </p:blipFill>
        <p:spPr>
          <a:xfrm>
            <a:off x="1249239" y="110837"/>
            <a:ext cx="9693521" cy="6053402"/>
          </a:xfrm>
          <a:prstGeom prst="rect">
            <a:avLst/>
          </a:prstGeom>
        </p:spPr>
      </p:pic>
    </p:spTree>
    <p:extLst>
      <p:ext uri="{BB962C8B-B14F-4D97-AF65-F5344CB8AC3E}">
        <p14:creationId xmlns:p14="http://schemas.microsoft.com/office/powerpoint/2010/main" val="101236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44D3F-C973-C283-022C-0FF0C547B3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25A48F-83E8-6427-88D4-7E91A2F20451}"/>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EEBD739A-E2F7-35F0-52A2-F16D5507C95B}"/>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6" name="Picture 5" descr="A screenshot of a computer&#10;&#10;AI-generated content may be incorrect.">
            <a:extLst>
              <a:ext uri="{FF2B5EF4-FFF2-40B4-BE49-F238E27FC236}">
                <a16:creationId xmlns:a16="http://schemas.microsoft.com/office/drawing/2014/main" id="{0FA4DAA9-6D4E-AD22-E5DA-1CF69D155D80}"/>
              </a:ext>
            </a:extLst>
          </p:cNvPr>
          <p:cNvPicPr>
            <a:picLocks noChangeAspect="1"/>
          </p:cNvPicPr>
          <p:nvPr/>
        </p:nvPicPr>
        <p:blipFill>
          <a:blip r:embed="rId3"/>
          <a:stretch>
            <a:fillRect/>
          </a:stretch>
        </p:blipFill>
        <p:spPr>
          <a:xfrm>
            <a:off x="1964392" y="114809"/>
            <a:ext cx="8263215" cy="6141462"/>
          </a:xfrm>
          <a:prstGeom prst="rect">
            <a:avLst/>
          </a:prstGeom>
        </p:spPr>
      </p:pic>
    </p:spTree>
    <p:extLst>
      <p:ext uri="{BB962C8B-B14F-4D97-AF65-F5344CB8AC3E}">
        <p14:creationId xmlns:p14="http://schemas.microsoft.com/office/powerpoint/2010/main" val="392148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FA9A-0D39-7173-81CD-1B40BEE5C9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7551CD-D324-47C1-02FE-3F94221C3875}"/>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615DBFFB-D241-6C6D-7DB1-6610520BA4C9}"/>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video chat&#10;&#10;AI-generated content may be incorrect.">
            <a:extLst>
              <a:ext uri="{FF2B5EF4-FFF2-40B4-BE49-F238E27FC236}">
                <a16:creationId xmlns:a16="http://schemas.microsoft.com/office/drawing/2014/main" id="{5552C82A-5664-7EF0-FBEB-20222BB97DAE}"/>
              </a:ext>
            </a:extLst>
          </p:cNvPr>
          <p:cNvPicPr>
            <a:picLocks noChangeAspect="1"/>
          </p:cNvPicPr>
          <p:nvPr/>
        </p:nvPicPr>
        <p:blipFill>
          <a:blip r:embed="rId3"/>
          <a:stretch>
            <a:fillRect/>
          </a:stretch>
        </p:blipFill>
        <p:spPr>
          <a:xfrm>
            <a:off x="1110776" y="221672"/>
            <a:ext cx="9970448" cy="5966690"/>
          </a:xfrm>
          <a:prstGeom prst="rect">
            <a:avLst/>
          </a:prstGeom>
        </p:spPr>
      </p:pic>
    </p:spTree>
    <p:extLst>
      <p:ext uri="{BB962C8B-B14F-4D97-AF65-F5344CB8AC3E}">
        <p14:creationId xmlns:p14="http://schemas.microsoft.com/office/powerpoint/2010/main" val="69323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73490-ED83-40BC-7387-5B44C9E36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E4988-4C02-5494-183A-219766B67AC9}"/>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۴. فرآیند کار با پلتفرم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(ادامه)</a:t>
            </a:r>
            <a:endParaRPr lang="en-US" sz="1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6FAA4E51-C861-B1F8-47F0-A121CF06C351}"/>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941883E3-4123-38AF-BF71-B3E36BCB8BCC}"/>
              </a:ext>
            </a:extLst>
          </p:cNvPr>
          <p:cNvSpPr>
            <a:spLocks noGrp="1"/>
          </p:cNvSpPr>
          <p:nvPr>
            <p:ph idx="1"/>
          </p:nvPr>
        </p:nvSpPr>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9E97B05F-D1E3-3766-794C-6D2ACCE908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10" name="Diagram 9">
            <a:extLst>
              <a:ext uri="{FF2B5EF4-FFF2-40B4-BE49-F238E27FC236}">
                <a16:creationId xmlns:a16="http://schemas.microsoft.com/office/drawing/2014/main" id="{94C724E0-74FB-E83D-8D23-F866F396CA6E}"/>
              </a:ext>
            </a:extLst>
          </p:cNvPr>
          <p:cNvGraphicFramePr/>
          <p:nvPr>
            <p:extLst>
              <p:ext uri="{D42A27DB-BD31-4B8C-83A1-F6EECF244321}">
                <p14:modId xmlns:p14="http://schemas.microsoft.com/office/powerpoint/2010/main" val="4192908116"/>
              </p:ext>
            </p:extLst>
          </p:nvPr>
        </p:nvGraphicFramePr>
        <p:xfrm>
          <a:off x="3027680" y="2529204"/>
          <a:ext cx="8128000" cy="2918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677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45B7-453B-8829-F486-87DFC83A21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0878D9-96EA-15B2-DFBA-D8315E1989A2}"/>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E8DA7A8A-9EA4-A099-D510-A10F89541C9F}"/>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6" name="Picture 5" descr="A screenshot of a computer&#10;&#10;AI-generated content may be incorrect.">
            <a:extLst>
              <a:ext uri="{FF2B5EF4-FFF2-40B4-BE49-F238E27FC236}">
                <a16:creationId xmlns:a16="http://schemas.microsoft.com/office/drawing/2014/main" id="{63226D0E-AC95-3CBA-B7C0-EBE2D9BF6A74}"/>
              </a:ext>
            </a:extLst>
          </p:cNvPr>
          <p:cNvPicPr>
            <a:picLocks noChangeAspect="1"/>
          </p:cNvPicPr>
          <p:nvPr/>
        </p:nvPicPr>
        <p:blipFill>
          <a:blip r:embed="rId3"/>
          <a:stretch>
            <a:fillRect/>
          </a:stretch>
        </p:blipFill>
        <p:spPr>
          <a:xfrm>
            <a:off x="480291" y="362354"/>
            <a:ext cx="11231418" cy="5212080"/>
          </a:xfrm>
          <a:prstGeom prst="rect">
            <a:avLst/>
          </a:prstGeom>
        </p:spPr>
      </p:pic>
    </p:spTree>
    <p:extLst>
      <p:ext uri="{BB962C8B-B14F-4D97-AF65-F5344CB8AC3E}">
        <p14:creationId xmlns:p14="http://schemas.microsoft.com/office/powerpoint/2010/main" val="175591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7858-DCCB-F60B-953E-6E5D758FA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940F4-CDDB-7207-1A92-AA1BD2461813}"/>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معرفی کلی</a:t>
            </a:r>
            <a:endParaRPr lang="en-US" sz="2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9DCD8E9F-48E3-67ED-E058-2DF44C35E414}"/>
              </a:ext>
            </a:extLst>
          </p:cNvPr>
          <p:cNvPicPr>
            <a:picLocks noChangeAspect="1"/>
          </p:cNvPicPr>
          <p:nvPr/>
        </p:nvPicPr>
        <p:blipFill>
          <a:blip r:embed="rId2"/>
          <a:stretch>
            <a:fillRect/>
          </a:stretch>
        </p:blipFill>
        <p:spPr>
          <a:xfrm>
            <a:off x="118872" y="5760720"/>
            <a:ext cx="495551" cy="495551"/>
          </a:xfrm>
          <a:prstGeom prst="rect">
            <a:avLst/>
          </a:prstGeom>
        </p:spPr>
      </p:pic>
      <p:graphicFrame>
        <p:nvGraphicFramePr>
          <p:cNvPr id="4" name="Content Placeholder 3">
            <a:extLst>
              <a:ext uri="{FF2B5EF4-FFF2-40B4-BE49-F238E27FC236}">
                <a16:creationId xmlns:a16="http://schemas.microsoft.com/office/drawing/2014/main" id="{72F8931F-B743-8BFE-1254-28070A191818}"/>
              </a:ext>
            </a:extLst>
          </p:cNvPr>
          <p:cNvGraphicFramePr>
            <a:graphicFrameLocks noGrp="1"/>
          </p:cNvGraphicFramePr>
          <p:nvPr>
            <p:ph idx="1"/>
            <p:extLst>
              <p:ext uri="{D42A27DB-BD31-4B8C-83A1-F6EECF244321}">
                <p14:modId xmlns:p14="http://schemas.microsoft.com/office/powerpoint/2010/main" val="3469269273"/>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a:extLst>
              <a:ext uri="{FF2B5EF4-FFF2-40B4-BE49-F238E27FC236}">
                <a16:creationId xmlns:a16="http://schemas.microsoft.com/office/drawing/2014/main" id="{90BEFB53-BC04-E94B-D124-8E40436D97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0433" y="1061663"/>
            <a:ext cx="679536" cy="675697"/>
          </a:xfrm>
          <a:prstGeom prst="rect">
            <a:avLst/>
          </a:prstGeom>
        </p:spPr>
      </p:pic>
      <p:sp>
        <p:nvSpPr>
          <p:cNvPr id="9" name="TextBox 8">
            <a:extLst>
              <a:ext uri="{FF2B5EF4-FFF2-40B4-BE49-F238E27FC236}">
                <a16:creationId xmlns:a16="http://schemas.microsoft.com/office/drawing/2014/main" id="{D6FEDAB2-DB36-B35D-6E30-3F7F35908367}"/>
              </a:ext>
            </a:extLst>
          </p:cNvPr>
          <p:cNvSpPr txBox="1"/>
          <p:nvPr/>
        </p:nvSpPr>
        <p:spPr>
          <a:xfrm>
            <a:off x="1177635" y="5874229"/>
            <a:ext cx="2470727" cy="430887"/>
          </a:xfrm>
          <a:prstGeom prst="rect">
            <a:avLst/>
          </a:prstGeom>
          <a:noFill/>
        </p:spPr>
        <p:txBody>
          <a:bodyPr wrap="square" rtlCol="0">
            <a:spAutoFit/>
          </a:bodyPr>
          <a:lstStyle/>
          <a:p>
            <a:pPr marL="342900" indent="-342900">
              <a:buAutoNum type="arabicPeriod"/>
            </a:pPr>
            <a:r>
              <a:rPr lang="en-US" sz="1100" dirty="0"/>
              <a:t>Clients</a:t>
            </a:r>
          </a:p>
          <a:p>
            <a:pPr marL="342900" indent="-342900">
              <a:buAutoNum type="arabicPeriod"/>
            </a:pPr>
            <a:r>
              <a:rPr lang="en-US" sz="1100" dirty="0"/>
              <a:t>End Users</a:t>
            </a:r>
          </a:p>
        </p:txBody>
      </p:sp>
    </p:spTree>
    <p:extLst>
      <p:ext uri="{BB962C8B-B14F-4D97-AF65-F5344CB8AC3E}">
        <p14:creationId xmlns:p14="http://schemas.microsoft.com/office/powerpoint/2010/main" val="3042562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A23D-E5C7-8B6D-CBB3-FE387C9A73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8D6B5A-7A57-6769-5C3A-A4384F8CFBB2}"/>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8AB0F67F-C916-2EAD-003C-59DA4878EFE1}"/>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2E0E595D-5365-1B20-8B8C-18D0641C2E19}"/>
              </a:ext>
            </a:extLst>
          </p:cNvPr>
          <p:cNvPicPr>
            <a:picLocks noChangeAspect="1"/>
          </p:cNvPicPr>
          <p:nvPr/>
        </p:nvPicPr>
        <p:blipFill>
          <a:blip r:embed="rId3"/>
          <a:stretch>
            <a:fillRect/>
          </a:stretch>
        </p:blipFill>
        <p:spPr>
          <a:xfrm>
            <a:off x="458138" y="323274"/>
            <a:ext cx="11275723" cy="5232640"/>
          </a:xfrm>
          <a:prstGeom prst="rect">
            <a:avLst/>
          </a:prstGeom>
        </p:spPr>
      </p:pic>
    </p:spTree>
    <p:extLst>
      <p:ext uri="{BB962C8B-B14F-4D97-AF65-F5344CB8AC3E}">
        <p14:creationId xmlns:p14="http://schemas.microsoft.com/office/powerpoint/2010/main" val="325725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84F32-0E37-B9EC-F768-A08E6E1F68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C099C7-F98D-5393-1A89-AB7B75BDA836}"/>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9E0F1271-39A8-A9CD-E5A8-694FF43816E6}"/>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91257CCB-AAC3-E51C-6001-50BFE0B4BB51}"/>
              </a:ext>
            </a:extLst>
          </p:cNvPr>
          <p:cNvPicPr>
            <a:picLocks noChangeAspect="1"/>
          </p:cNvPicPr>
          <p:nvPr/>
        </p:nvPicPr>
        <p:blipFill>
          <a:blip r:embed="rId3"/>
          <a:stretch>
            <a:fillRect/>
          </a:stretch>
        </p:blipFill>
        <p:spPr>
          <a:xfrm>
            <a:off x="1413437" y="178695"/>
            <a:ext cx="9365125" cy="6077576"/>
          </a:xfrm>
          <a:prstGeom prst="rect">
            <a:avLst/>
          </a:prstGeom>
        </p:spPr>
      </p:pic>
    </p:spTree>
    <p:extLst>
      <p:ext uri="{BB962C8B-B14F-4D97-AF65-F5344CB8AC3E}">
        <p14:creationId xmlns:p14="http://schemas.microsoft.com/office/powerpoint/2010/main" val="171881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C32F-E2B4-8CD7-1175-C87E1D0ED7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DF6795-B1C0-6C3D-6CDD-0F651BACBBC7}"/>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B936C0D2-11E8-6BF1-7A67-063E62101411}"/>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6" name="Picture 5" descr="A screenshot of a computer&#10;&#10;AI-generated content may be incorrect.">
            <a:extLst>
              <a:ext uri="{FF2B5EF4-FFF2-40B4-BE49-F238E27FC236}">
                <a16:creationId xmlns:a16="http://schemas.microsoft.com/office/drawing/2014/main" id="{FD191D13-D288-7BB1-CA10-6EEE2DF804B4}"/>
              </a:ext>
            </a:extLst>
          </p:cNvPr>
          <p:cNvPicPr>
            <a:picLocks noChangeAspect="1"/>
          </p:cNvPicPr>
          <p:nvPr/>
        </p:nvPicPr>
        <p:blipFill>
          <a:blip r:embed="rId3"/>
          <a:stretch>
            <a:fillRect/>
          </a:stretch>
        </p:blipFill>
        <p:spPr>
          <a:xfrm>
            <a:off x="1259454" y="180361"/>
            <a:ext cx="9673091" cy="6075910"/>
          </a:xfrm>
          <a:prstGeom prst="rect">
            <a:avLst/>
          </a:prstGeom>
        </p:spPr>
      </p:pic>
    </p:spTree>
    <p:extLst>
      <p:ext uri="{BB962C8B-B14F-4D97-AF65-F5344CB8AC3E}">
        <p14:creationId xmlns:p14="http://schemas.microsoft.com/office/powerpoint/2010/main" val="400077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E8E09-78E3-BB5F-8409-FF6D28D4D96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9A4D6AB-33F4-0BD1-D0B4-E2E244F1425A}"/>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B85CFAD0-4634-35AB-4AD9-1DB8113F5136}"/>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3E4D0780-AB01-9B57-8030-2B37FEB35047}"/>
              </a:ext>
            </a:extLst>
          </p:cNvPr>
          <p:cNvPicPr>
            <a:picLocks noChangeAspect="1"/>
          </p:cNvPicPr>
          <p:nvPr/>
        </p:nvPicPr>
        <p:blipFill>
          <a:blip r:embed="rId3"/>
          <a:stretch>
            <a:fillRect/>
          </a:stretch>
        </p:blipFill>
        <p:spPr>
          <a:xfrm>
            <a:off x="1946039" y="109141"/>
            <a:ext cx="8299922" cy="6147130"/>
          </a:xfrm>
          <a:prstGeom prst="rect">
            <a:avLst/>
          </a:prstGeom>
        </p:spPr>
      </p:pic>
    </p:spTree>
    <p:extLst>
      <p:ext uri="{BB962C8B-B14F-4D97-AF65-F5344CB8AC3E}">
        <p14:creationId xmlns:p14="http://schemas.microsoft.com/office/powerpoint/2010/main" val="6439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FC6F6-7F71-56FA-4783-2965A7B94D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1CBA11-DB4C-2884-A4FF-DEF4179D46FF}"/>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8049BCFA-02C7-D3E2-01E9-89108C4AFCD4}"/>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A7B7507C-5F11-1271-8B27-5888068FE21B}"/>
              </a:ext>
            </a:extLst>
          </p:cNvPr>
          <p:cNvPicPr>
            <a:picLocks noChangeAspect="1"/>
          </p:cNvPicPr>
          <p:nvPr/>
        </p:nvPicPr>
        <p:blipFill>
          <a:blip r:embed="rId3"/>
          <a:stretch>
            <a:fillRect/>
          </a:stretch>
        </p:blipFill>
        <p:spPr>
          <a:xfrm>
            <a:off x="1796339" y="129309"/>
            <a:ext cx="8599321" cy="6198678"/>
          </a:xfrm>
          <a:prstGeom prst="rect">
            <a:avLst/>
          </a:prstGeom>
        </p:spPr>
      </p:pic>
    </p:spTree>
    <p:extLst>
      <p:ext uri="{BB962C8B-B14F-4D97-AF65-F5344CB8AC3E}">
        <p14:creationId xmlns:p14="http://schemas.microsoft.com/office/powerpoint/2010/main" val="420091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9955-8D3F-F212-AFDE-433D95C2F0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9C991D-1003-7E2E-B8D5-0CFD6A9CC5F4}"/>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BD3E5EE1-0D58-3504-AD9A-692958900EFE}"/>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hat&#10;&#10;AI-generated content may be incorrect.">
            <a:extLst>
              <a:ext uri="{FF2B5EF4-FFF2-40B4-BE49-F238E27FC236}">
                <a16:creationId xmlns:a16="http://schemas.microsoft.com/office/drawing/2014/main" id="{AF6F7C51-A7F7-975A-0B5E-0A3DF28B379E}"/>
              </a:ext>
            </a:extLst>
          </p:cNvPr>
          <p:cNvPicPr>
            <a:picLocks noChangeAspect="1"/>
          </p:cNvPicPr>
          <p:nvPr/>
        </p:nvPicPr>
        <p:blipFill>
          <a:blip r:embed="rId3"/>
          <a:stretch>
            <a:fillRect/>
          </a:stretch>
        </p:blipFill>
        <p:spPr>
          <a:xfrm>
            <a:off x="959163" y="136142"/>
            <a:ext cx="10271546" cy="6120129"/>
          </a:xfrm>
          <a:prstGeom prst="rect">
            <a:avLst/>
          </a:prstGeom>
        </p:spPr>
      </p:pic>
    </p:spTree>
    <p:extLst>
      <p:ext uri="{BB962C8B-B14F-4D97-AF65-F5344CB8AC3E}">
        <p14:creationId xmlns:p14="http://schemas.microsoft.com/office/powerpoint/2010/main" val="70546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A8C4-5E03-32FF-592A-071FDB6BC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8E61B-E14F-BDA7-4208-8AA159252A2D}"/>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۴. فرآیند کار با پلتفرم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(ادامه)</a:t>
            </a:r>
            <a:endParaRPr lang="en-US" sz="1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99EA9008-44BB-CE97-EC4B-435B9190B509}"/>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BEEB418B-51C9-E633-4A55-A56EC2487C47}"/>
              </a:ext>
            </a:extLst>
          </p:cNvPr>
          <p:cNvSpPr>
            <a:spLocks noGrp="1"/>
          </p:cNvSpPr>
          <p:nvPr>
            <p:ph idx="1"/>
          </p:nvPr>
        </p:nvSpPr>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369F6386-E103-B03E-74B5-1567E7FF1E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10" name="Diagram 9">
            <a:extLst>
              <a:ext uri="{FF2B5EF4-FFF2-40B4-BE49-F238E27FC236}">
                <a16:creationId xmlns:a16="http://schemas.microsoft.com/office/drawing/2014/main" id="{5830157B-88DA-4AC7-E0CC-DD3EF537D9AA}"/>
              </a:ext>
            </a:extLst>
          </p:cNvPr>
          <p:cNvGraphicFramePr/>
          <p:nvPr>
            <p:extLst>
              <p:ext uri="{D42A27DB-BD31-4B8C-83A1-F6EECF244321}">
                <p14:modId xmlns:p14="http://schemas.microsoft.com/office/powerpoint/2010/main" val="3731246414"/>
              </p:ext>
            </p:extLst>
          </p:nvPr>
        </p:nvGraphicFramePr>
        <p:xfrm>
          <a:off x="3027680" y="2618317"/>
          <a:ext cx="8128000" cy="16213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285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89301-A7EE-DB1B-3711-AB7A93A77F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14D563-90C2-B89A-3816-14E96F9D3D54}"/>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0993BB73-B6D7-9F51-FEF5-47CDED6E631E}"/>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E6C6E93F-4A8F-A1D4-AB28-7FA4EBD6E175}"/>
              </a:ext>
            </a:extLst>
          </p:cNvPr>
          <p:cNvPicPr>
            <a:picLocks noChangeAspect="1"/>
          </p:cNvPicPr>
          <p:nvPr/>
        </p:nvPicPr>
        <p:blipFill>
          <a:blip r:embed="rId3"/>
          <a:stretch>
            <a:fillRect/>
          </a:stretch>
        </p:blipFill>
        <p:spPr>
          <a:xfrm>
            <a:off x="1731817" y="942"/>
            <a:ext cx="8728365" cy="6255329"/>
          </a:xfrm>
          <a:prstGeom prst="rect">
            <a:avLst/>
          </a:prstGeom>
        </p:spPr>
      </p:pic>
    </p:spTree>
    <p:extLst>
      <p:ext uri="{BB962C8B-B14F-4D97-AF65-F5344CB8AC3E}">
        <p14:creationId xmlns:p14="http://schemas.microsoft.com/office/powerpoint/2010/main" val="150828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9F6E9-DD00-E438-ADB5-D230DFDCB2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7BAB17-63FE-1AFD-6577-735137A7F2F0}"/>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58B65050-EB51-69C6-E3B8-294705EE6ED9}"/>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6" name="Picture 5" descr="A screenshot of a computer&#10;&#10;AI-generated content may be incorrect.">
            <a:extLst>
              <a:ext uri="{FF2B5EF4-FFF2-40B4-BE49-F238E27FC236}">
                <a16:creationId xmlns:a16="http://schemas.microsoft.com/office/drawing/2014/main" id="{312FD5FA-08C5-EC81-BC27-2D2AC1071B5C}"/>
              </a:ext>
            </a:extLst>
          </p:cNvPr>
          <p:cNvPicPr>
            <a:picLocks noChangeAspect="1"/>
          </p:cNvPicPr>
          <p:nvPr/>
        </p:nvPicPr>
        <p:blipFill>
          <a:blip r:embed="rId3"/>
          <a:stretch>
            <a:fillRect/>
          </a:stretch>
        </p:blipFill>
        <p:spPr>
          <a:xfrm>
            <a:off x="405799" y="190607"/>
            <a:ext cx="11380401" cy="5281217"/>
          </a:xfrm>
          <a:prstGeom prst="rect">
            <a:avLst/>
          </a:prstGeom>
        </p:spPr>
      </p:pic>
    </p:spTree>
    <p:extLst>
      <p:ext uri="{BB962C8B-B14F-4D97-AF65-F5344CB8AC3E}">
        <p14:creationId xmlns:p14="http://schemas.microsoft.com/office/powerpoint/2010/main" val="154982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E29C-7F5C-CFCE-A00C-3A827D3AF9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F64438-50A8-3C78-FB3A-33BF361ADE28}"/>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42261E85-6D79-26DB-954C-EECD66444C84}"/>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655F0021-CD1F-BEEE-FD0E-6971496041F4}"/>
              </a:ext>
            </a:extLst>
          </p:cNvPr>
          <p:cNvPicPr>
            <a:picLocks noChangeAspect="1"/>
          </p:cNvPicPr>
          <p:nvPr/>
        </p:nvPicPr>
        <p:blipFill>
          <a:blip r:embed="rId3"/>
          <a:stretch>
            <a:fillRect/>
          </a:stretch>
        </p:blipFill>
        <p:spPr>
          <a:xfrm>
            <a:off x="2586575" y="46180"/>
            <a:ext cx="7018849" cy="6322291"/>
          </a:xfrm>
          <a:prstGeom prst="rect">
            <a:avLst/>
          </a:prstGeom>
        </p:spPr>
      </p:pic>
    </p:spTree>
    <p:extLst>
      <p:ext uri="{BB962C8B-B14F-4D97-AF65-F5344CB8AC3E}">
        <p14:creationId xmlns:p14="http://schemas.microsoft.com/office/powerpoint/2010/main" val="151744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41635-94AC-6B94-3B29-47AEEF2B0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7CD45-F864-44EC-FA5F-85B1450E1EFF}"/>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١. مزایا برای مدیران ورزشی</a:t>
            </a:r>
            <a:endParaRPr lang="en-US" sz="2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60572B06-F3EE-2A2F-222C-2BFFC3D2128D}"/>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A4338473-066F-C314-0D33-18903D3C7C6F}"/>
              </a:ext>
            </a:extLst>
          </p:cNvPr>
          <p:cNvSpPr>
            <a:spLocks noGrp="1"/>
          </p:cNvSpPr>
          <p:nvPr>
            <p:ph idx="1"/>
          </p:nvPr>
        </p:nvSpPr>
        <p:spPr/>
        <p:txBody>
          <a:bodyPr>
            <a:normAutofit/>
          </a:bodyPr>
          <a:lstStyle/>
          <a:p>
            <a:pPr algn="just" rtl="1">
              <a:buFont typeface="Arial" panose="020B0604020202020204" pitchFamily="34" charset="0"/>
              <a:buChar char="•"/>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F591D22F-2B20-88D0-7D10-380AE29C9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8" name="Diagram 7">
            <a:extLst>
              <a:ext uri="{FF2B5EF4-FFF2-40B4-BE49-F238E27FC236}">
                <a16:creationId xmlns:a16="http://schemas.microsoft.com/office/drawing/2014/main" id="{17248A86-48EB-C025-1F0D-808D392398CA}"/>
              </a:ext>
            </a:extLst>
          </p:cNvPr>
          <p:cNvGraphicFramePr/>
          <p:nvPr>
            <p:extLst>
              <p:ext uri="{D42A27DB-BD31-4B8C-83A1-F6EECF244321}">
                <p14:modId xmlns:p14="http://schemas.microsoft.com/office/powerpoint/2010/main" val="3387202588"/>
              </p:ext>
            </p:extLst>
          </p:nvPr>
        </p:nvGraphicFramePr>
        <p:xfrm>
          <a:off x="2032000" y="2648317"/>
          <a:ext cx="8128000" cy="34900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DD037EF3-B473-19A8-E6A5-587882CD944A}"/>
              </a:ext>
            </a:extLst>
          </p:cNvPr>
          <p:cNvSpPr txBox="1"/>
          <p:nvPr/>
        </p:nvSpPr>
        <p:spPr>
          <a:xfrm>
            <a:off x="3315855" y="2095121"/>
            <a:ext cx="7878618" cy="338554"/>
          </a:xfrm>
          <a:prstGeom prst="rect">
            <a:avLst/>
          </a:prstGeom>
          <a:noFill/>
        </p:spPr>
        <p:txBody>
          <a:bodyPr wrap="square">
            <a:spAutoFit/>
          </a:bodyPr>
          <a:lstStyle/>
          <a:p>
            <a:pPr algn="r" rtl="1"/>
            <a:r>
              <a:rPr lang="fa-IR" sz="1600" dirty="0">
                <a:latin typeface="Shabnam" panose="020B0603030804020204" pitchFamily="34" charset="-78"/>
                <a:cs typeface="Shabnam" panose="020B0603030804020204" pitchFamily="34" charset="-78"/>
              </a:rPr>
              <a:t>مواردی که به مدیریت بهتر، نظارت دقیق‌تر و کاهش مشکلات اجرایی کمک می‌کنند:</a:t>
            </a:r>
            <a:endParaRPr lang="en-US" sz="1600" dirty="0"/>
          </a:p>
        </p:txBody>
      </p:sp>
    </p:spTree>
    <p:extLst>
      <p:ext uri="{BB962C8B-B14F-4D97-AF65-F5344CB8AC3E}">
        <p14:creationId xmlns:p14="http://schemas.microsoft.com/office/powerpoint/2010/main" val="1653378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5534F-F563-B058-23E2-7D65F5D021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7127C4-7DFA-1E84-BBCF-C401CB08E28F}"/>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F51CC554-4E5C-6BE9-0F90-2D4CD2C733E1}"/>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C5879A0D-5F2C-730C-41F7-0E110B98B4B9}"/>
              </a:ext>
            </a:extLst>
          </p:cNvPr>
          <p:cNvPicPr>
            <a:picLocks noChangeAspect="1"/>
          </p:cNvPicPr>
          <p:nvPr/>
        </p:nvPicPr>
        <p:blipFill>
          <a:blip r:embed="rId3"/>
          <a:stretch>
            <a:fillRect/>
          </a:stretch>
        </p:blipFill>
        <p:spPr>
          <a:xfrm>
            <a:off x="250190" y="129310"/>
            <a:ext cx="11691619" cy="5425642"/>
          </a:xfrm>
          <a:prstGeom prst="rect">
            <a:avLst/>
          </a:prstGeom>
        </p:spPr>
      </p:pic>
    </p:spTree>
    <p:extLst>
      <p:ext uri="{BB962C8B-B14F-4D97-AF65-F5344CB8AC3E}">
        <p14:creationId xmlns:p14="http://schemas.microsoft.com/office/powerpoint/2010/main" val="72571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AE2B-2748-57CF-7B7B-12F8D45FE90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DECDD6-870A-2FF0-6455-320324A0E500}"/>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AF535D1C-C7BE-5B59-395C-AC75AEFF4074}"/>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E8201804-7E1D-B98F-AC3B-00F69AB8B7D8}"/>
              </a:ext>
            </a:extLst>
          </p:cNvPr>
          <p:cNvPicPr>
            <a:picLocks noChangeAspect="1"/>
          </p:cNvPicPr>
          <p:nvPr/>
        </p:nvPicPr>
        <p:blipFill>
          <a:blip r:embed="rId3"/>
          <a:stretch>
            <a:fillRect/>
          </a:stretch>
        </p:blipFill>
        <p:spPr>
          <a:xfrm>
            <a:off x="2333315" y="126231"/>
            <a:ext cx="7525369" cy="6130040"/>
          </a:xfrm>
          <a:prstGeom prst="rect">
            <a:avLst/>
          </a:prstGeom>
        </p:spPr>
      </p:pic>
    </p:spTree>
    <p:extLst>
      <p:ext uri="{BB962C8B-B14F-4D97-AF65-F5344CB8AC3E}">
        <p14:creationId xmlns:p14="http://schemas.microsoft.com/office/powerpoint/2010/main" val="291457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9B2D-93F6-7B6A-39E8-D9160E0604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2C8820-EFFE-BE1E-B480-A9416367C826}"/>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1EF90927-1651-8BB5-6760-4FEA9AD09451}"/>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B0B48C57-7B8A-AF7E-DC12-FAA0D052047D}"/>
              </a:ext>
            </a:extLst>
          </p:cNvPr>
          <p:cNvPicPr>
            <a:picLocks noChangeAspect="1"/>
          </p:cNvPicPr>
          <p:nvPr/>
        </p:nvPicPr>
        <p:blipFill>
          <a:blip r:embed="rId3"/>
          <a:stretch>
            <a:fillRect/>
          </a:stretch>
        </p:blipFill>
        <p:spPr>
          <a:xfrm>
            <a:off x="295563" y="162186"/>
            <a:ext cx="11600873" cy="5383530"/>
          </a:xfrm>
          <a:prstGeom prst="rect">
            <a:avLst/>
          </a:prstGeom>
        </p:spPr>
      </p:pic>
    </p:spTree>
    <p:extLst>
      <p:ext uri="{BB962C8B-B14F-4D97-AF65-F5344CB8AC3E}">
        <p14:creationId xmlns:p14="http://schemas.microsoft.com/office/powerpoint/2010/main" val="314655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14B97-953A-6AD6-C041-2869643C1E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047232-1308-21BD-26E5-C17FD2D4A016}"/>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90E764EF-7529-5921-8D39-828543E537E0}"/>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4" name="Picture 3" descr="A screenshot of a computer&#10;&#10;AI-generated content may be incorrect.">
            <a:extLst>
              <a:ext uri="{FF2B5EF4-FFF2-40B4-BE49-F238E27FC236}">
                <a16:creationId xmlns:a16="http://schemas.microsoft.com/office/drawing/2014/main" id="{7652867E-0138-ABF9-6242-FC015E245B48}"/>
              </a:ext>
            </a:extLst>
          </p:cNvPr>
          <p:cNvPicPr>
            <a:picLocks noChangeAspect="1"/>
          </p:cNvPicPr>
          <p:nvPr/>
        </p:nvPicPr>
        <p:blipFill>
          <a:blip r:embed="rId3"/>
          <a:stretch>
            <a:fillRect/>
          </a:stretch>
        </p:blipFill>
        <p:spPr>
          <a:xfrm>
            <a:off x="270093" y="184727"/>
            <a:ext cx="11651814" cy="5407170"/>
          </a:xfrm>
          <a:prstGeom prst="rect">
            <a:avLst/>
          </a:prstGeom>
        </p:spPr>
      </p:pic>
    </p:spTree>
    <p:extLst>
      <p:ext uri="{BB962C8B-B14F-4D97-AF65-F5344CB8AC3E}">
        <p14:creationId xmlns:p14="http://schemas.microsoft.com/office/powerpoint/2010/main" val="1354489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F83A-69CF-2BB2-0BF0-68AA07C76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7B08E-90BC-AAE6-FCF6-97FFE05FD8C3}"/>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٥. چشم‌انداز آینده</a:t>
            </a:r>
            <a:endParaRPr lang="en-US" sz="2800" dirty="0">
              <a:solidFill>
                <a:srgbClr val="238DCF"/>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F60E1A1D-BE77-4DD0-F5D6-34A483942BF8}"/>
              </a:ext>
            </a:extLst>
          </p:cNvPr>
          <p:cNvPicPr>
            <a:picLocks noChangeAspect="1"/>
          </p:cNvPicPr>
          <p:nvPr/>
        </p:nvPicPr>
        <p:blipFill>
          <a:blip r:embed="rId2"/>
          <a:stretch>
            <a:fillRect/>
          </a:stretch>
        </p:blipFill>
        <p:spPr>
          <a:xfrm>
            <a:off x="118872" y="5751576"/>
            <a:ext cx="504695" cy="504695"/>
          </a:xfrm>
          <a:prstGeom prst="rect">
            <a:avLst/>
          </a:prstGeom>
        </p:spPr>
      </p:pic>
      <p:pic>
        <p:nvPicPr>
          <p:cNvPr id="7" name="Graphic 6">
            <a:extLst>
              <a:ext uri="{FF2B5EF4-FFF2-40B4-BE49-F238E27FC236}">
                <a16:creationId xmlns:a16="http://schemas.microsoft.com/office/drawing/2014/main" id="{AFD31811-F3E1-800C-7B74-6111041B48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361" y="1151410"/>
            <a:ext cx="679536" cy="675697"/>
          </a:xfrm>
          <a:prstGeom prst="rect">
            <a:avLst/>
          </a:prstGeom>
        </p:spPr>
      </p:pic>
      <p:graphicFrame>
        <p:nvGraphicFramePr>
          <p:cNvPr id="6" name="Content Placeholder 5">
            <a:extLst>
              <a:ext uri="{FF2B5EF4-FFF2-40B4-BE49-F238E27FC236}">
                <a16:creationId xmlns:a16="http://schemas.microsoft.com/office/drawing/2014/main" id="{5706E292-F402-0DEC-11BE-84B2930FAA3C}"/>
              </a:ext>
            </a:extLst>
          </p:cNvPr>
          <p:cNvGraphicFramePr>
            <a:graphicFrameLocks noGrp="1"/>
          </p:cNvGraphicFramePr>
          <p:nvPr>
            <p:ph idx="1"/>
            <p:extLst>
              <p:ext uri="{D42A27DB-BD31-4B8C-83A1-F6EECF244321}">
                <p14:modId xmlns:p14="http://schemas.microsoft.com/office/powerpoint/2010/main" val="2745310286"/>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834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EF375-BADC-7B58-2EEC-2A7A18AF0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5D964-4E3E-6AD1-D47E-DEC5CFFCC754}"/>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٥. چشم‌انداز آینده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(کوتاه مدت)</a:t>
            </a:r>
            <a:endParaRPr lang="en-US" sz="1800" b="1" dirty="0">
              <a:solidFill>
                <a:srgbClr val="00B050"/>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E1C9EAEC-2C68-F5F5-126B-C7635BCC6C5E}"/>
              </a:ext>
            </a:extLst>
          </p:cNvPr>
          <p:cNvPicPr>
            <a:picLocks noChangeAspect="1"/>
          </p:cNvPicPr>
          <p:nvPr/>
        </p:nvPicPr>
        <p:blipFill>
          <a:blip r:embed="rId2"/>
          <a:stretch>
            <a:fillRect/>
          </a:stretch>
        </p:blipFill>
        <p:spPr>
          <a:xfrm>
            <a:off x="118872" y="5751576"/>
            <a:ext cx="504695" cy="504695"/>
          </a:xfrm>
          <a:prstGeom prst="rect">
            <a:avLst/>
          </a:prstGeom>
        </p:spPr>
      </p:pic>
      <p:pic>
        <p:nvPicPr>
          <p:cNvPr id="7" name="Graphic 6">
            <a:extLst>
              <a:ext uri="{FF2B5EF4-FFF2-40B4-BE49-F238E27FC236}">
                <a16:creationId xmlns:a16="http://schemas.microsoft.com/office/drawing/2014/main" id="{FC8F8427-F7FC-982A-E38D-FE3D83CE8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361" y="1151410"/>
            <a:ext cx="679536" cy="675697"/>
          </a:xfrm>
          <a:prstGeom prst="rect">
            <a:avLst/>
          </a:prstGeom>
        </p:spPr>
      </p:pic>
      <p:graphicFrame>
        <p:nvGraphicFramePr>
          <p:cNvPr id="9" name="Content Placeholder 2" descr="SmartArt timeline">
            <a:extLst>
              <a:ext uri="{FF2B5EF4-FFF2-40B4-BE49-F238E27FC236}">
                <a16:creationId xmlns:a16="http://schemas.microsoft.com/office/drawing/2014/main" id="{69557AB1-9FAA-941E-8C70-EC8E0E051932}"/>
              </a:ext>
            </a:extLst>
          </p:cNvPr>
          <p:cNvGraphicFramePr>
            <a:graphicFrameLocks noGrp="1"/>
          </p:cNvGraphicFramePr>
          <p:nvPr>
            <p:ph idx="1"/>
          </p:nvPr>
        </p:nvGraphicFramePr>
        <p:xfrm>
          <a:off x="1096963" y="2098515"/>
          <a:ext cx="10058400" cy="16699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4CD73DF1-92E2-BA98-D2C7-F5E6AEB282E8}"/>
              </a:ext>
            </a:extLst>
          </p:cNvPr>
          <p:cNvSpPr txBox="1"/>
          <p:nvPr/>
        </p:nvSpPr>
        <p:spPr>
          <a:xfrm>
            <a:off x="2817091" y="2466110"/>
            <a:ext cx="7915564" cy="738664"/>
          </a:xfrm>
          <a:prstGeom prst="rect">
            <a:avLst/>
          </a:prstGeom>
          <a:noFill/>
        </p:spPr>
        <p:txBody>
          <a:bodyPr wrap="square" rtlCol="0">
            <a:spAutoFit/>
          </a:bodyPr>
          <a:lstStyle/>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امکان اضافه کردن رشته‌های ورزشی جدید</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امکان تطبیق پلتفرم با استانداردهای ملی و بین‌المللی</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امکان برگزاری مسابقات منطقه‌ای و بین‌المللی با قوانین سفارشی</a:t>
            </a:r>
            <a:endParaRPr lang="en-US" sz="1400" dirty="0">
              <a:latin typeface="Shabnam" panose="020B0603030804020204" pitchFamily="34" charset="-78"/>
              <a:cs typeface="Shabnam" panose="020B0603030804020204" pitchFamily="34" charset="-78"/>
            </a:endParaRPr>
          </a:p>
        </p:txBody>
      </p:sp>
      <p:grpSp>
        <p:nvGrpSpPr>
          <p:cNvPr id="6" name="Group 5">
            <a:extLst>
              <a:ext uri="{FF2B5EF4-FFF2-40B4-BE49-F238E27FC236}">
                <a16:creationId xmlns:a16="http://schemas.microsoft.com/office/drawing/2014/main" id="{5DC26CE2-825F-4B52-452E-A500873A723F}"/>
              </a:ext>
            </a:extLst>
          </p:cNvPr>
          <p:cNvGrpSpPr/>
          <p:nvPr/>
        </p:nvGrpSpPr>
        <p:grpSpPr>
          <a:xfrm>
            <a:off x="1322926" y="3277819"/>
            <a:ext cx="9546148" cy="300084"/>
            <a:chOff x="256125" y="0"/>
            <a:chExt cx="9546148" cy="300084"/>
          </a:xfrm>
          <a:solidFill>
            <a:srgbClr val="558B78"/>
          </a:solidFill>
        </p:grpSpPr>
        <p:sp>
          <p:nvSpPr>
            <p:cNvPr id="8" name="Rectangle: Rounded Corners 7">
              <a:extLst>
                <a:ext uri="{FF2B5EF4-FFF2-40B4-BE49-F238E27FC236}">
                  <a16:creationId xmlns:a16="http://schemas.microsoft.com/office/drawing/2014/main" id="{915DDC8A-3F62-2A47-363E-A2921AAB371A}"/>
                </a:ext>
              </a:extLst>
            </p:cNvPr>
            <p:cNvSpPr/>
            <p:nvPr/>
          </p:nvSpPr>
          <p:spPr>
            <a:xfrm>
              <a:off x="256125" y="0"/>
              <a:ext cx="9546148" cy="300084"/>
            </a:xfrm>
            <a:prstGeom prst="round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776A4B1-A6D7-CA6F-B9EA-B17D44636937}"/>
                </a:ext>
              </a:extLst>
            </p:cNvPr>
            <p:cNvSpPr txBox="1"/>
            <p:nvPr/>
          </p:nvSpPr>
          <p:spPr>
            <a:xfrm>
              <a:off x="270774" y="14649"/>
              <a:ext cx="9516850" cy="270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1">
              <a:noAutofit/>
            </a:bodyPr>
            <a:lstStyle/>
            <a:p>
              <a:pPr algn="ctr"/>
              <a:r>
                <a:rPr lang="fa-IR" sz="1600" dirty="0">
                  <a:solidFill>
                    <a:schemeClr val="bg1"/>
                  </a:solidFill>
                  <a:latin typeface="Shabnam" panose="020B0603030804020204" pitchFamily="34" charset="-78"/>
                  <a:cs typeface="Shabnam" panose="020B0603030804020204" pitchFamily="34" charset="-78"/>
                </a:rPr>
                <a:t>افزودن سیستم رتبه‌بندی و امتیازدهی ورزشکاران و مربیان</a:t>
              </a:r>
              <a:endParaRPr lang="en-US" sz="1600" dirty="0">
                <a:solidFill>
                  <a:schemeClr val="bg1"/>
                </a:solidFill>
                <a:latin typeface="Shabnam" panose="020B0603030804020204" pitchFamily="34" charset="-78"/>
                <a:cs typeface="Shabnam" panose="020B0603030804020204" pitchFamily="34" charset="-78"/>
              </a:endParaRPr>
            </a:p>
          </p:txBody>
        </p:sp>
      </p:grpSp>
      <p:grpSp>
        <p:nvGrpSpPr>
          <p:cNvPr id="11" name="Group 10">
            <a:extLst>
              <a:ext uri="{FF2B5EF4-FFF2-40B4-BE49-F238E27FC236}">
                <a16:creationId xmlns:a16="http://schemas.microsoft.com/office/drawing/2014/main" id="{1B382A19-76D8-ADCA-4436-18C54F3A25F7}"/>
              </a:ext>
            </a:extLst>
          </p:cNvPr>
          <p:cNvGrpSpPr/>
          <p:nvPr/>
        </p:nvGrpSpPr>
        <p:grpSpPr>
          <a:xfrm>
            <a:off x="1337575" y="4447810"/>
            <a:ext cx="9546148" cy="300084"/>
            <a:chOff x="256125" y="0"/>
            <a:chExt cx="9546148" cy="300084"/>
          </a:xfrm>
          <a:solidFill>
            <a:srgbClr val="238DCF"/>
          </a:solidFill>
        </p:grpSpPr>
        <p:sp>
          <p:nvSpPr>
            <p:cNvPr id="12" name="Rectangle: Rounded Corners 11">
              <a:extLst>
                <a:ext uri="{FF2B5EF4-FFF2-40B4-BE49-F238E27FC236}">
                  <a16:creationId xmlns:a16="http://schemas.microsoft.com/office/drawing/2014/main" id="{F9D055D2-E463-7005-A1D2-9E7300652F44}"/>
                </a:ext>
              </a:extLst>
            </p:cNvPr>
            <p:cNvSpPr/>
            <p:nvPr/>
          </p:nvSpPr>
          <p:spPr>
            <a:xfrm>
              <a:off x="256125" y="0"/>
              <a:ext cx="9546148" cy="300084"/>
            </a:xfrm>
            <a:prstGeom prst="round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97C2FB3-5F39-8ABE-3B02-086ED9496390}"/>
                </a:ext>
              </a:extLst>
            </p:cNvPr>
            <p:cNvSpPr txBox="1"/>
            <p:nvPr/>
          </p:nvSpPr>
          <p:spPr>
            <a:xfrm>
              <a:off x="270774" y="14649"/>
              <a:ext cx="9516850" cy="270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1">
              <a:noAutofit/>
            </a:bodyPr>
            <a:lstStyle/>
            <a:p>
              <a:pPr lvl="0"/>
              <a:r>
                <a:rPr lang="fa-IR" sz="1600" kern="1200" dirty="0">
                  <a:solidFill>
                    <a:schemeClr val="bg1"/>
                  </a:solidFill>
                  <a:latin typeface="Shabnam" panose="020B0603030804020204" pitchFamily="34" charset="-78"/>
                  <a:ea typeface="+mn-ea"/>
                  <a:cs typeface="Shabnam" panose="020B0603030804020204" pitchFamily="34" charset="-78"/>
                </a:rPr>
                <a:t>اتصال به سامانه‌های ملی و فدراسیون‌های ورزشی</a:t>
              </a:r>
              <a:endParaRPr lang="en-US" sz="1600" kern="1200" dirty="0">
                <a:solidFill>
                  <a:schemeClr val="bg1"/>
                </a:solidFill>
                <a:latin typeface="Shabnam" panose="020B0603030804020204" pitchFamily="34" charset="-78"/>
                <a:ea typeface="+mn-ea"/>
                <a:cs typeface="Shabnam" panose="020B0603030804020204" pitchFamily="34" charset="-78"/>
              </a:endParaRPr>
            </a:p>
          </p:txBody>
        </p:sp>
      </p:grpSp>
      <p:sp>
        <p:nvSpPr>
          <p:cNvPr id="14" name="TextBox 13">
            <a:extLst>
              <a:ext uri="{FF2B5EF4-FFF2-40B4-BE49-F238E27FC236}">
                <a16:creationId xmlns:a16="http://schemas.microsoft.com/office/drawing/2014/main" id="{55BD543B-7D43-CC39-F31D-8D6FA05F2F1B}"/>
              </a:ext>
            </a:extLst>
          </p:cNvPr>
          <p:cNvSpPr txBox="1"/>
          <p:nvPr/>
        </p:nvSpPr>
        <p:spPr>
          <a:xfrm>
            <a:off x="2817091" y="3645414"/>
            <a:ext cx="7915564" cy="738664"/>
          </a:xfrm>
          <a:prstGeom prst="rect">
            <a:avLst/>
          </a:prstGeom>
          <a:noFill/>
        </p:spPr>
        <p:txBody>
          <a:bodyPr wrap="square" rtlCol="0">
            <a:spAutoFit/>
          </a:bodyPr>
          <a:lstStyle/>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توسعه سیستم ارزیابی عملکرد بر اساس مسابقات برگزار شده</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ایجاد امکان بررسی و مقایسه ورزشکاران، مربیان و داوران بر اساس شاخص‌های آماری</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پیاده‌سازی سیستم امتیازدهی و اعطای امکانات و مزایایی به نفرات برتر</a:t>
            </a:r>
            <a:endParaRPr lang="en-US" sz="1400" dirty="0">
              <a:latin typeface="Shabnam" panose="020B0603030804020204" pitchFamily="34" charset="-78"/>
              <a:cs typeface="Shabnam" panose="020B0603030804020204" pitchFamily="34" charset="-78"/>
            </a:endParaRPr>
          </a:p>
        </p:txBody>
      </p:sp>
      <p:sp>
        <p:nvSpPr>
          <p:cNvPr id="16" name="TextBox 15">
            <a:extLst>
              <a:ext uri="{FF2B5EF4-FFF2-40B4-BE49-F238E27FC236}">
                <a16:creationId xmlns:a16="http://schemas.microsoft.com/office/drawing/2014/main" id="{CFE7884D-D3FF-32D3-8AC3-B6922B8BF07E}"/>
              </a:ext>
            </a:extLst>
          </p:cNvPr>
          <p:cNvSpPr txBox="1"/>
          <p:nvPr/>
        </p:nvSpPr>
        <p:spPr>
          <a:xfrm>
            <a:off x="774361" y="4811626"/>
            <a:ext cx="9958294" cy="523220"/>
          </a:xfrm>
          <a:prstGeom prst="rect">
            <a:avLst/>
          </a:prstGeom>
          <a:noFill/>
        </p:spPr>
        <p:txBody>
          <a:bodyPr wrap="square" rtlCol="0">
            <a:spAutoFit/>
          </a:bodyPr>
          <a:lstStyle/>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ارتباط مستقیم با فدراسیون‌های ورزشی، فدراسیون پزشکی ورزشی و سازمان ثبت احوال از طریق </a:t>
            </a:r>
            <a:r>
              <a:rPr lang="en-US" sz="1400" dirty="0" err="1">
                <a:latin typeface="Shabnam" panose="020B0603030804020204" pitchFamily="34" charset="-78"/>
                <a:cs typeface="Shabnam" panose="020B0603030804020204" pitchFamily="34" charset="-78"/>
              </a:rPr>
              <a:t>api</a:t>
            </a:r>
            <a:r>
              <a:rPr lang="fa-IR" sz="1400" dirty="0">
                <a:latin typeface="Shabnam" panose="020B0603030804020204" pitchFamily="34" charset="-78"/>
                <a:cs typeface="Shabnam" panose="020B0603030804020204" pitchFamily="34" charset="-78"/>
              </a:rPr>
              <a:t>های دوطرفه </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بررسی خودکار اطلاعات هویتی، عضویت در فدراسیون‌ها و وضعیت بیمه ورزشی برای جلوگیری از مشکلات ثبت‌نام و حضور در مسابقات</a:t>
            </a:r>
          </a:p>
        </p:txBody>
      </p:sp>
    </p:spTree>
    <p:extLst>
      <p:ext uri="{BB962C8B-B14F-4D97-AF65-F5344CB8AC3E}">
        <p14:creationId xmlns:p14="http://schemas.microsoft.com/office/powerpoint/2010/main" val="29648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A274A-0231-AA1A-D036-49A170C07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62FB1-0D6A-F941-8EE2-E71124626205}"/>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٥. چشم‌انداز آینده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(در میان مدت / نیاز به گردآوری داده)</a:t>
            </a:r>
            <a:endParaRPr lang="en-US" sz="1800" b="1" dirty="0">
              <a:solidFill>
                <a:srgbClr val="00B050"/>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942D3068-A515-D274-630C-144E1BBCB3EF}"/>
              </a:ext>
            </a:extLst>
          </p:cNvPr>
          <p:cNvPicPr>
            <a:picLocks noChangeAspect="1"/>
          </p:cNvPicPr>
          <p:nvPr/>
        </p:nvPicPr>
        <p:blipFill>
          <a:blip r:embed="rId3"/>
          <a:stretch>
            <a:fillRect/>
          </a:stretch>
        </p:blipFill>
        <p:spPr>
          <a:xfrm>
            <a:off x="118872" y="5751576"/>
            <a:ext cx="504695" cy="504695"/>
          </a:xfrm>
          <a:prstGeom prst="rect">
            <a:avLst/>
          </a:prstGeom>
        </p:spPr>
      </p:pic>
      <p:pic>
        <p:nvPicPr>
          <p:cNvPr id="7" name="Graphic 6">
            <a:extLst>
              <a:ext uri="{FF2B5EF4-FFF2-40B4-BE49-F238E27FC236}">
                <a16:creationId xmlns:a16="http://schemas.microsoft.com/office/drawing/2014/main" id="{694E7430-6293-CA5F-0479-ADB81EF208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361" y="1151410"/>
            <a:ext cx="679536" cy="675697"/>
          </a:xfrm>
          <a:prstGeom prst="rect">
            <a:avLst/>
          </a:prstGeom>
        </p:spPr>
      </p:pic>
      <p:graphicFrame>
        <p:nvGraphicFramePr>
          <p:cNvPr id="9" name="Content Placeholder 2" descr="SmartArt timeline">
            <a:extLst>
              <a:ext uri="{FF2B5EF4-FFF2-40B4-BE49-F238E27FC236}">
                <a16:creationId xmlns:a16="http://schemas.microsoft.com/office/drawing/2014/main" id="{55A5D123-DEDC-2890-AD87-81AE16F90D1D}"/>
              </a:ext>
            </a:extLst>
          </p:cNvPr>
          <p:cNvGraphicFramePr>
            <a:graphicFrameLocks noGrp="1"/>
          </p:cNvGraphicFramePr>
          <p:nvPr>
            <p:ph idx="1"/>
            <p:extLst>
              <p:ext uri="{D42A27DB-BD31-4B8C-83A1-F6EECF244321}">
                <p14:modId xmlns:p14="http://schemas.microsoft.com/office/powerpoint/2010/main" val="3728241009"/>
              </p:ext>
            </p:extLst>
          </p:nvPr>
        </p:nvGraphicFramePr>
        <p:xfrm>
          <a:off x="1096963" y="2098515"/>
          <a:ext cx="10058400" cy="16699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D8500B25-ADB7-2E76-8395-7866C801450D}"/>
              </a:ext>
            </a:extLst>
          </p:cNvPr>
          <p:cNvSpPr txBox="1"/>
          <p:nvPr/>
        </p:nvSpPr>
        <p:spPr>
          <a:xfrm>
            <a:off x="2817091" y="2466110"/>
            <a:ext cx="7915564" cy="738664"/>
          </a:xfrm>
          <a:prstGeom prst="rect">
            <a:avLst/>
          </a:prstGeom>
          <a:noFill/>
        </p:spPr>
        <p:txBody>
          <a:bodyPr wrap="square" rtlCol="0">
            <a:spAutoFit/>
          </a:bodyPr>
          <a:lstStyle/>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تخفیف در خرید تجهیزات و لوازم ورزشی</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دسترسی به بیمه‌های ورزشی با هزینه کمتر</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امکان استفاده از اماکن و خدمات ورزشی با طرح‌های ویژه</a:t>
            </a:r>
            <a:endParaRPr lang="en-US" sz="1400" dirty="0">
              <a:latin typeface="Shabnam" panose="020B0603030804020204" pitchFamily="34" charset="-78"/>
              <a:cs typeface="Shabnam" panose="020B0603030804020204" pitchFamily="34" charset="-78"/>
            </a:endParaRPr>
          </a:p>
        </p:txBody>
      </p:sp>
      <p:grpSp>
        <p:nvGrpSpPr>
          <p:cNvPr id="6" name="Group 5">
            <a:extLst>
              <a:ext uri="{FF2B5EF4-FFF2-40B4-BE49-F238E27FC236}">
                <a16:creationId xmlns:a16="http://schemas.microsoft.com/office/drawing/2014/main" id="{60449021-DCCD-88A2-C247-37D8BAD36AEA}"/>
              </a:ext>
            </a:extLst>
          </p:cNvPr>
          <p:cNvGrpSpPr/>
          <p:nvPr/>
        </p:nvGrpSpPr>
        <p:grpSpPr>
          <a:xfrm>
            <a:off x="1322926" y="3277819"/>
            <a:ext cx="9546148" cy="300084"/>
            <a:chOff x="256125" y="0"/>
            <a:chExt cx="9546148" cy="300084"/>
          </a:xfrm>
          <a:solidFill>
            <a:srgbClr val="FFCC00"/>
          </a:solidFill>
        </p:grpSpPr>
        <p:sp>
          <p:nvSpPr>
            <p:cNvPr id="8" name="Rectangle: Rounded Corners 7">
              <a:extLst>
                <a:ext uri="{FF2B5EF4-FFF2-40B4-BE49-F238E27FC236}">
                  <a16:creationId xmlns:a16="http://schemas.microsoft.com/office/drawing/2014/main" id="{8BF3E6C7-F3C5-CA55-562C-04F4AFC009B2}"/>
                </a:ext>
              </a:extLst>
            </p:cNvPr>
            <p:cNvSpPr/>
            <p:nvPr/>
          </p:nvSpPr>
          <p:spPr>
            <a:xfrm>
              <a:off x="256125" y="0"/>
              <a:ext cx="9546148" cy="300084"/>
            </a:xfrm>
            <a:prstGeom prst="round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3627D81B-5780-68F8-82EB-3612CB6F833C}"/>
                </a:ext>
              </a:extLst>
            </p:cNvPr>
            <p:cNvSpPr txBox="1"/>
            <p:nvPr/>
          </p:nvSpPr>
          <p:spPr>
            <a:xfrm>
              <a:off x="270774" y="14649"/>
              <a:ext cx="9516850" cy="270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1">
              <a:noAutofit/>
            </a:bodyPr>
            <a:lstStyle/>
            <a:p>
              <a:pPr lvl="0"/>
              <a:r>
                <a:rPr lang="fa-IR" sz="1600" kern="1200" dirty="0">
                  <a:solidFill>
                    <a:prstClr val="black">
                      <a:hueOff val="0"/>
                      <a:satOff val="0"/>
                      <a:lumOff val="0"/>
                      <a:alphaOff val="0"/>
                    </a:prstClr>
                  </a:solidFill>
                  <a:latin typeface="Shabnam" panose="020B0603030804020204" pitchFamily="34" charset="-78"/>
                  <a:ea typeface="+mn-ea"/>
                  <a:cs typeface="Shabnam" panose="020B0603030804020204" pitchFamily="34" charset="-78"/>
                </a:rPr>
                <a:t>تحلیل و آنالیز عملکرد ورزشی با داشبوردهای مدیریتی پیشرفته</a:t>
              </a:r>
              <a:endParaRPr lang="en-US" sz="1600" kern="1200" dirty="0">
                <a:solidFill>
                  <a:prstClr val="black">
                    <a:hueOff val="0"/>
                    <a:satOff val="0"/>
                    <a:lumOff val="0"/>
                    <a:alphaOff val="0"/>
                  </a:prstClr>
                </a:solidFill>
                <a:latin typeface="Shabnam" panose="020B0603030804020204" pitchFamily="34" charset="-78"/>
                <a:ea typeface="+mn-ea"/>
                <a:cs typeface="Shabnam" panose="020B0603030804020204" pitchFamily="34" charset="-78"/>
              </a:endParaRPr>
            </a:p>
          </p:txBody>
        </p:sp>
      </p:grpSp>
      <p:sp>
        <p:nvSpPr>
          <p:cNvPr id="14" name="TextBox 13">
            <a:extLst>
              <a:ext uri="{FF2B5EF4-FFF2-40B4-BE49-F238E27FC236}">
                <a16:creationId xmlns:a16="http://schemas.microsoft.com/office/drawing/2014/main" id="{79FC7A63-ABBF-8A24-CC3C-08A508CB5863}"/>
              </a:ext>
            </a:extLst>
          </p:cNvPr>
          <p:cNvSpPr txBox="1"/>
          <p:nvPr/>
        </p:nvSpPr>
        <p:spPr>
          <a:xfrm>
            <a:off x="2817091" y="3645414"/>
            <a:ext cx="7915564" cy="738664"/>
          </a:xfrm>
          <a:prstGeom prst="rect">
            <a:avLst/>
          </a:prstGeom>
          <a:noFill/>
        </p:spPr>
        <p:txBody>
          <a:bodyPr wrap="square" rtlCol="0">
            <a:spAutoFit/>
          </a:bodyPr>
          <a:lstStyle/>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ارائه گزارش‌های جامع و دقیق در قالب متن، نمودار و داده‌های آماری</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بررسی عملکرد ورزشکاران، مربیان، داوران و مسابقات به‌صورت بلندمدت</a:t>
            </a:r>
          </a:p>
          <a:p>
            <a:pPr marL="171450" indent="-171450" algn="r" rtl="1">
              <a:buFont typeface="Arial" panose="020B0604020202020204" pitchFamily="34" charset="0"/>
              <a:buChar char="•"/>
            </a:pPr>
            <a:r>
              <a:rPr lang="fa-IR" sz="1400" dirty="0">
                <a:latin typeface="Shabnam" panose="020B0603030804020204" pitchFamily="34" charset="-78"/>
                <a:cs typeface="Shabnam" panose="020B0603030804020204" pitchFamily="34" charset="-78"/>
              </a:rPr>
              <a:t>شناسایی روندهای ورزشی و ارائه پیشنهادات به مدیران برای بهبود برنامه‌ریزی و سیاست‌گذاری</a:t>
            </a:r>
            <a:endParaRPr lang="en-US" sz="1400" dirty="0">
              <a:latin typeface="Shabnam" panose="020B0603030804020204" pitchFamily="34" charset="-78"/>
              <a:cs typeface="Shabnam" panose="020B0603030804020204" pitchFamily="34" charset="-78"/>
            </a:endParaRPr>
          </a:p>
        </p:txBody>
      </p:sp>
    </p:spTree>
    <p:extLst>
      <p:ext uri="{BB962C8B-B14F-4D97-AF65-F5344CB8AC3E}">
        <p14:creationId xmlns:p14="http://schemas.microsoft.com/office/powerpoint/2010/main" val="482756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95753-58A2-3964-3D23-5EF57F680B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15F525-A9E3-1DE4-3C9D-C370140D5147}"/>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36BE2B53-DAEA-FD6A-C8D8-4B843DBF1200}"/>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6" name="Picture 5" descr="A screenshot of a computer&#10;&#10;AI-generated content may be incorrect.">
            <a:extLst>
              <a:ext uri="{FF2B5EF4-FFF2-40B4-BE49-F238E27FC236}">
                <a16:creationId xmlns:a16="http://schemas.microsoft.com/office/drawing/2014/main" id="{0DC15A2F-F6D8-430C-2442-57359E6B4D41}"/>
              </a:ext>
            </a:extLst>
          </p:cNvPr>
          <p:cNvPicPr>
            <a:picLocks noChangeAspect="1"/>
          </p:cNvPicPr>
          <p:nvPr/>
        </p:nvPicPr>
        <p:blipFill>
          <a:blip r:embed="rId3"/>
          <a:stretch>
            <a:fillRect/>
          </a:stretch>
        </p:blipFill>
        <p:spPr>
          <a:xfrm>
            <a:off x="278957" y="221672"/>
            <a:ext cx="11634086" cy="5398943"/>
          </a:xfrm>
          <a:prstGeom prst="rect">
            <a:avLst/>
          </a:prstGeom>
        </p:spPr>
      </p:pic>
    </p:spTree>
    <p:extLst>
      <p:ext uri="{BB962C8B-B14F-4D97-AF65-F5344CB8AC3E}">
        <p14:creationId xmlns:p14="http://schemas.microsoft.com/office/powerpoint/2010/main" val="727566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2E60-A526-9691-7675-A6990B8B7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88DD0-BFDA-923A-E934-834C2F62AD8C}"/>
              </a:ext>
            </a:extLst>
          </p:cNvPr>
          <p:cNvSpPr>
            <a:spLocks noGrp="1"/>
          </p:cNvSpPr>
          <p:nvPr>
            <p:ph type="ctrTitle"/>
          </p:nvPr>
        </p:nvSpPr>
        <p:spPr>
          <a:xfrm>
            <a:off x="557785" y="639097"/>
            <a:ext cx="10477550" cy="3686015"/>
          </a:xfrm>
        </p:spPr>
        <p:txBody>
          <a:bodyPr>
            <a:normAutofit/>
          </a:bodyPr>
          <a:lstStyle/>
          <a:p>
            <a:pPr algn="ctr" rtl="1"/>
            <a:r>
              <a:rPr lang="fa-IR" sz="2400" dirty="0">
                <a:latin typeface="Shabnam" panose="020B0603030804020204" pitchFamily="34" charset="-78"/>
                <a:ea typeface="Yekan Bakh" panose="01000504000000020004" pitchFamily="2" charset="-78"/>
                <a:cs typeface="Shabnam" panose="020B0603030804020204" pitchFamily="34" charset="-78"/>
              </a:rPr>
              <a:t>سپاس از همراهی صمیمانه شما</a:t>
            </a:r>
            <a:endParaRPr lang="en-US" sz="2400" dirty="0"/>
          </a:p>
        </p:txBody>
      </p:sp>
      <p:pic>
        <p:nvPicPr>
          <p:cNvPr id="10" name="Graphic 9">
            <a:extLst>
              <a:ext uri="{FF2B5EF4-FFF2-40B4-BE49-F238E27FC236}">
                <a16:creationId xmlns:a16="http://schemas.microsoft.com/office/drawing/2014/main" id="{A1F0E76D-C6D7-999A-67B0-64F1FEFD2D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59612" y="1681513"/>
            <a:ext cx="1273895" cy="1266698"/>
          </a:xfrm>
          <a:prstGeom prst="rect">
            <a:avLst/>
          </a:prstGeom>
        </p:spPr>
      </p:pic>
    </p:spTree>
    <p:extLst>
      <p:ext uri="{BB962C8B-B14F-4D97-AF65-F5344CB8AC3E}">
        <p14:creationId xmlns:p14="http://schemas.microsoft.com/office/powerpoint/2010/main" val="302749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C357-CAD6-16DE-3C1E-6FDD56076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B29C0-D51B-D1EF-877A-7CCA805D869C}"/>
              </a:ext>
            </a:extLst>
          </p:cNvPr>
          <p:cNvSpPr>
            <a:spLocks noGrp="1"/>
          </p:cNvSpPr>
          <p:nvPr>
            <p:ph type="title"/>
          </p:nvPr>
        </p:nvSpPr>
        <p:spPr>
          <a:xfrm>
            <a:off x="1097280" y="286603"/>
            <a:ext cx="10058400" cy="1450757"/>
          </a:xfrm>
        </p:spPr>
        <p:txBody>
          <a:bodyPr>
            <a:normAutofit/>
          </a:bodyPr>
          <a:lstStyle/>
          <a:p>
            <a:pPr algn="r" rtl="1"/>
            <a:r>
              <a:rPr lang="en-US"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٢</a:t>
            </a:r>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 ویژگی‌های عمده پلتفرم</a:t>
            </a:r>
            <a:endParaRPr lang="en-US" sz="2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ED17DD1B-3F63-7C32-2388-4397BB51E26B}"/>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2A37F6BD-EE6E-EE60-AE74-E8F9C27E80AA}"/>
              </a:ext>
            </a:extLst>
          </p:cNvPr>
          <p:cNvSpPr>
            <a:spLocks noGrp="1"/>
          </p:cNvSpPr>
          <p:nvPr>
            <p:ph idx="1"/>
          </p:nvPr>
        </p:nvSpPr>
        <p:spPr/>
        <p:txBody>
          <a:bodyPr>
            <a:normAutofit/>
          </a:bodyPr>
          <a:lstStyle/>
          <a:p>
            <a:pPr marL="0" indent="0" algn="just" rtl="1">
              <a:buNone/>
            </a:pPr>
            <a:r>
              <a:rPr lang="fa-IR" sz="1600" dirty="0">
                <a:latin typeface="Shabnam" panose="020B0603030804020204" pitchFamily="34" charset="-78"/>
                <a:cs typeface="Shabnam" panose="020B0603030804020204" pitchFamily="34" charset="-78"/>
              </a:rPr>
              <a:t>مواردی که بیشتر به ساختار و عملکرد پلتفرم مرتبط هستند و تجربه کاربری را بهبود می‌دهند:</a:t>
            </a:r>
          </a:p>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6785D253-68C2-219F-2387-4CB79B1939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4" name="Diagram 3">
            <a:extLst>
              <a:ext uri="{FF2B5EF4-FFF2-40B4-BE49-F238E27FC236}">
                <a16:creationId xmlns:a16="http://schemas.microsoft.com/office/drawing/2014/main" id="{6D9E3653-AFAF-ECD9-4EBF-34C55FFD0ACB}"/>
              </a:ext>
            </a:extLst>
          </p:cNvPr>
          <p:cNvGraphicFramePr/>
          <p:nvPr>
            <p:extLst>
              <p:ext uri="{D42A27DB-BD31-4B8C-83A1-F6EECF244321}">
                <p14:modId xmlns:p14="http://schemas.microsoft.com/office/powerpoint/2010/main" val="2119819931"/>
              </p:ext>
            </p:extLst>
          </p:nvPr>
        </p:nvGraphicFramePr>
        <p:xfrm>
          <a:off x="2032000" y="2586182"/>
          <a:ext cx="8128000" cy="3552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113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D1B63-1EAE-5ACF-9484-CBB0E8ADD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E6643-DCB1-5EB5-D793-02D9F710DF45}"/>
              </a:ext>
            </a:extLst>
          </p:cNvPr>
          <p:cNvSpPr>
            <a:spLocks noGrp="1"/>
          </p:cNvSpPr>
          <p:nvPr>
            <p:ph type="title"/>
          </p:nvPr>
        </p:nvSpPr>
        <p:spPr>
          <a:xfrm>
            <a:off x="1097280" y="286603"/>
            <a:ext cx="10058400" cy="1450757"/>
          </a:xfrm>
        </p:spPr>
        <p:txBody>
          <a:bodyPr>
            <a:normAutofit/>
          </a:bodyPr>
          <a:lstStyle/>
          <a:p>
            <a:pPr algn="r" rtl="1"/>
            <a:r>
              <a:rPr lang="en-US"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٣</a:t>
            </a:r>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 چالش‌ها و راهکارها</a:t>
            </a:r>
            <a:endParaRPr lang="en-US" sz="2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8CE5B6D3-C90E-20E1-4F15-E4B5443643A7}"/>
              </a:ext>
            </a:extLst>
          </p:cNvPr>
          <p:cNvPicPr>
            <a:picLocks noChangeAspect="1"/>
          </p:cNvPicPr>
          <p:nvPr/>
        </p:nvPicPr>
        <p:blipFill>
          <a:blip r:embed="rId3"/>
          <a:stretch>
            <a:fillRect/>
          </a:stretch>
        </p:blipFill>
        <p:spPr>
          <a:xfrm>
            <a:off x="118872" y="5760720"/>
            <a:ext cx="495551" cy="495551"/>
          </a:xfrm>
          <a:prstGeom prst="rect">
            <a:avLst/>
          </a:prstGeom>
        </p:spPr>
      </p:pic>
      <p:graphicFrame>
        <p:nvGraphicFramePr>
          <p:cNvPr id="4" name="Content Placeholder 3">
            <a:extLst>
              <a:ext uri="{FF2B5EF4-FFF2-40B4-BE49-F238E27FC236}">
                <a16:creationId xmlns:a16="http://schemas.microsoft.com/office/drawing/2014/main" id="{0DB58883-0D84-A303-26AA-7EDF0582C33F}"/>
              </a:ext>
            </a:extLst>
          </p:cNvPr>
          <p:cNvGraphicFramePr>
            <a:graphicFrameLocks noGrp="1"/>
          </p:cNvGraphicFramePr>
          <p:nvPr>
            <p:ph idx="1"/>
            <p:extLst>
              <p:ext uri="{D42A27DB-BD31-4B8C-83A1-F6EECF244321}">
                <p14:modId xmlns:p14="http://schemas.microsoft.com/office/powerpoint/2010/main" val="1474721021"/>
              </p:ext>
            </p:extLst>
          </p:nvPr>
        </p:nvGraphicFramePr>
        <p:xfrm>
          <a:off x="1096963" y="2108200"/>
          <a:ext cx="10058400" cy="36855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074942334"/>
                    </a:ext>
                  </a:extLst>
                </a:gridCol>
                <a:gridCol w="5029200">
                  <a:extLst>
                    <a:ext uri="{9D8B030D-6E8A-4147-A177-3AD203B41FA5}">
                      <a16:colId xmlns:a16="http://schemas.microsoft.com/office/drawing/2014/main" val="3044916123"/>
                    </a:ext>
                  </a:extLst>
                </a:gridCol>
              </a:tblGrid>
              <a:tr h="370840">
                <a:tc>
                  <a:txBody>
                    <a:bodyPr/>
                    <a:lstStyle/>
                    <a:p>
                      <a:pPr algn="ctr" rtl="1"/>
                      <a:r>
                        <a:rPr lang="fa-IR" dirty="0">
                          <a:solidFill>
                            <a:srgbClr val="558B78"/>
                          </a:solidFill>
                          <a:latin typeface="Shabnam" panose="020B0603030804020204" pitchFamily="34" charset="-78"/>
                          <a:cs typeface="Shabnam" panose="020B0603030804020204" pitchFamily="34" charset="-78"/>
                        </a:rPr>
                        <a:t>راهکار</a:t>
                      </a:r>
                      <a:r>
                        <a:rPr lang="fa-IR" dirty="0">
                          <a:latin typeface="Shabnam" panose="020B0603030804020204" pitchFamily="34" charset="-78"/>
                          <a:cs typeface="Shabnam" panose="020B0603030804020204" pitchFamily="34" charset="-78"/>
                        </a:rPr>
                        <a:t> </a:t>
                      </a:r>
                      <a:r>
                        <a:rPr lang="fa-IR" sz="1800" b="1" kern="1200" dirty="0">
                          <a:solidFill>
                            <a:srgbClr val="CC0033"/>
                          </a:solidFill>
                          <a:latin typeface="Shabnam" panose="020B0603030804020204" pitchFamily="34" charset="-78"/>
                          <a:ea typeface="+mn-ea"/>
                          <a:cs typeface="Shabnam" panose="020B0603030804020204" pitchFamily="34" charset="-78"/>
                        </a:rPr>
                        <a:t>✅</a:t>
                      </a:r>
                      <a:endParaRPr lang="en-US" dirty="0">
                        <a:latin typeface="Shabnam" panose="020B0603030804020204" pitchFamily="34" charset="-78"/>
                        <a:cs typeface="Shabnam" panose="020B0603030804020204" pitchFamily="34" charset="-78"/>
                      </a:endParaRPr>
                    </a:p>
                  </a:txBody>
                  <a:tcPr>
                    <a:solidFill>
                      <a:schemeClr val="accent2">
                        <a:lumMod val="20000"/>
                        <a:lumOff val="80000"/>
                      </a:schemeClr>
                    </a:solidFill>
                  </a:tcPr>
                </a:tc>
                <a:tc>
                  <a:txBody>
                    <a:bodyPr/>
                    <a:lstStyle/>
                    <a:p>
                      <a:pPr algn="ctr" rtl="1"/>
                      <a:r>
                        <a:rPr lang="fa-IR" dirty="0">
                          <a:solidFill>
                            <a:srgbClr val="CC0033"/>
                          </a:solidFill>
                          <a:latin typeface="Shabnam" panose="020B0603030804020204" pitchFamily="34" charset="-78"/>
                          <a:cs typeface="Shabnam" panose="020B0603030804020204" pitchFamily="34" charset="-78"/>
                        </a:rPr>
                        <a:t>چالش</a:t>
                      </a:r>
                      <a:r>
                        <a:rPr lang="fa-IR" dirty="0">
                          <a:latin typeface="Shabnam" panose="020B0603030804020204" pitchFamily="34" charset="-78"/>
                          <a:cs typeface="Shabnam" panose="020B0603030804020204" pitchFamily="34" charset="-78"/>
                        </a:rPr>
                        <a:t> </a:t>
                      </a:r>
                      <a:r>
                        <a:rPr lang="fa-IR" sz="1800" b="1" dirty="0">
                          <a:solidFill>
                            <a:srgbClr val="006666"/>
                          </a:solidFill>
                          <a:latin typeface="Shabnam" panose="020B0603030804020204" pitchFamily="34" charset="-78"/>
                          <a:cs typeface="Shabnam" panose="020B0603030804020204" pitchFamily="34" charset="-78"/>
                        </a:rPr>
                        <a:t>❌</a:t>
                      </a:r>
                      <a:endParaRPr lang="en-US" dirty="0">
                        <a:latin typeface="Shabnam" panose="020B0603030804020204" pitchFamily="34" charset="-78"/>
                        <a:cs typeface="Shabnam" panose="020B0603030804020204" pitchFamily="34" charset="-78"/>
                      </a:endParaRPr>
                    </a:p>
                  </a:txBody>
                  <a:tcPr>
                    <a:solidFill>
                      <a:schemeClr val="accent2">
                        <a:lumMod val="20000"/>
                        <a:lumOff val="80000"/>
                      </a:schemeClr>
                    </a:solidFill>
                  </a:tcPr>
                </a:tc>
                <a:extLst>
                  <a:ext uri="{0D108BD9-81ED-4DB2-BD59-A6C34878D82A}">
                    <a16:rowId xmlns:a16="http://schemas.microsoft.com/office/drawing/2014/main" val="3149783929"/>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006666"/>
                          </a:solidFill>
                          <a:latin typeface="Shabnam" panose="020B0603030804020204" pitchFamily="34" charset="-78"/>
                          <a:cs typeface="Shabnam" panose="020B0603030804020204" pitchFamily="34" charset="-78"/>
                        </a:rPr>
                        <a:t>یکبار ثبت‌نام آنلاین</a:t>
                      </a:r>
                      <a:r>
                        <a:rPr lang="fa-IR" sz="1200" dirty="0">
                          <a:latin typeface="Shabnam" panose="020B0603030804020204" pitchFamily="34" charset="-78"/>
                          <a:cs typeface="Shabnam" panose="020B0603030804020204" pitchFamily="34" charset="-78"/>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(امکان شرکت کردن در تمام مسابقات آتی)</a:t>
                      </a: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kern="1200" dirty="0">
                          <a:solidFill>
                            <a:srgbClr val="CC0033"/>
                          </a:solidFill>
                          <a:latin typeface="Shabnam" panose="020B0603030804020204" pitchFamily="34" charset="-78"/>
                          <a:ea typeface="+mn-ea"/>
                          <a:cs typeface="Shabnam" panose="020B0603030804020204" pitchFamily="34" charset="-78"/>
                        </a:rPr>
                        <a:t>فرآیندهای ثبت‌نام پیچیده و زمان‌بر برای هر مسابقه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(وابسته به مدارک فیزیکی و مراجعه حضوری)</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1050" dirty="0">
                        <a:latin typeface="Shabnam" panose="020B0603030804020204" pitchFamily="34" charset="-78"/>
                        <a:cs typeface="Shabnam" panose="020B0603030804020204" pitchFamily="34" charset="-78"/>
                      </a:endParaRPr>
                    </a:p>
                  </a:txBody>
                  <a:tcPr>
                    <a:noFill/>
                  </a:tcPr>
                </a:tc>
                <a:extLst>
                  <a:ext uri="{0D108BD9-81ED-4DB2-BD59-A6C34878D82A}">
                    <a16:rowId xmlns:a16="http://schemas.microsoft.com/office/drawing/2014/main" val="1998868169"/>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006666"/>
                          </a:solidFill>
                          <a:latin typeface="Shabnam" panose="020B0603030804020204" pitchFamily="34" charset="-78"/>
                          <a:cs typeface="Shabnam" panose="020B0603030804020204" pitchFamily="34" charset="-78"/>
                        </a:rPr>
                        <a:t>افزایش دقت و انجام سیستمی فرآیندها</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kern="1200" dirty="0">
                          <a:solidFill>
                            <a:schemeClr val="dk1"/>
                          </a:solidFill>
                          <a:latin typeface="Shabnam" panose="020B0603030804020204" pitchFamily="34" charset="-78"/>
                          <a:ea typeface="+mn-ea"/>
                          <a:cs typeface="Shabnam" panose="020B0603030804020204" pitchFamily="34" charset="-78"/>
                        </a:rPr>
                        <a:t>(فرآیند واحد تأیید اطلاعات و مدارک کاربران، قرعه‌کشی هوشمند)</a:t>
                      </a: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CC0033"/>
                          </a:solidFill>
                          <a:latin typeface="Shabnam" panose="020B0603030804020204" pitchFamily="34" charset="-78"/>
                          <a:cs typeface="Shabnam" panose="020B0603030804020204" pitchFamily="34" charset="-78"/>
                        </a:rPr>
                        <a:t>خطاهای انسانی </a:t>
                      </a:r>
                      <a:endParaRPr lang="fa-IR" sz="1400" b="1" dirty="0">
                        <a:solidFill>
                          <a:srgbClr val="CC0033"/>
                        </a:solidFill>
                        <a:latin typeface="Shabnam" panose="020B0603030804020204" pitchFamily="34" charset="-78"/>
                        <a:cs typeface="Shabnam" panose="020B0603030804020204" pitchFamily="34"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(در گردآوری اطلاعات، قرعه‌کشی، و عدم دقت در تنظیم جداول مسابقات)</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900" dirty="0">
                        <a:latin typeface="Shabnam" panose="020B0603030804020204" pitchFamily="34" charset="-78"/>
                        <a:cs typeface="Shabnam" panose="020B0603030804020204" pitchFamily="34" charset="-78"/>
                      </a:endParaRPr>
                    </a:p>
                  </a:txBody>
                  <a:tcPr>
                    <a:noFill/>
                  </a:tcPr>
                </a:tc>
                <a:extLst>
                  <a:ext uri="{0D108BD9-81ED-4DB2-BD59-A6C34878D82A}">
                    <a16:rowId xmlns:a16="http://schemas.microsoft.com/office/drawing/2014/main" val="68817109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006666"/>
                          </a:solidFill>
                          <a:latin typeface="Shabnam" panose="020B0603030804020204" pitchFamily="34" charset="-78"/>
                          <a:cs typeface="Shabnam" panose="020B0603030804020204" pitchFamily="34" charset="-78"/>
                        </a:rPr>
                        <a:t>کاهش هزینه‌های اجرایی و افزایش بهره‌وری</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(حذف کاغذبازی، کاهش نیروی انسانی موردنیاز، صرفه‌جویی در زمان)</a:t>
                      </a: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CC0033"/>
                          </a:solidFill>
                          <a:latin typeface="Shabnam" panose="020B0603030804020204" pitchFamily="34" charset="-78"/>
                          <a:cs typeface="Shabnam" panose="020B0603030804020204" pitchFamily="34" charset="-78"/>
                        </a:rPr>
                        <a:t>هزینه‌های بالا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(چاپ فرم‌ها، نیروی انسانی، هماهنگی‌های دستی)</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900" dirty="0">
                        <a:latin typeface="Shabnam" panose="020B0603030804020204" pitchFamily="34" charset="-78"/>
                        <a:cs typeface="Shabnam" panose="020B0603030804020204" pitchFamily="34" charset="-78"/>
                      </a:endParaRPr>
                    </a:p>
                  </a:txBody>
                  <a:tcPr>
                    <a:noFill/>
                  </a:tcPr>
                </a:tc>
                <a:extLst>
                  <a:ext uri="{0D108BD9-81ED-4DB2-BD59-A6C34878D82A}">
                    <a16:rowId xmlns:a16="http://schemas.microsoft.com/office/drawing/2014/main" val="136398459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006666"/>
                          </a:solidFill>
                          <a:latin typeface="Shabnam" panose="020B0603030804020204" pitchFamily="34" charset="-78"/>
                          <a:cs typeface="Shabnam" panose="020B0603030804020204" pitchFamily="34" charset="-78"/>
                        </a:rPr>
                        <a:t>ایجاد شفافیت در فرآیند قرعه‌کشی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(بدون امکان تغییر یا خطای انسانی)</a:t>
                      </a: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kern="1200" dirty="0">
                          <a:solidFill>
                            <a:srgbClr val="CC0033"/>
                          </a:solidFill>
                          <a:latin typeface="Shabnam" panose="020B0603030804020204" pitchFamily="34" charset="-78"/>
                          <a:ea typeface="+mn-ea"/>
                          <a:cs typeface="Shabnam" panose="020B0603030804020204" pitchFamily="34" charset="-78"/>
                        </a:rPr>
                        <a:t>امکان اشتباه یا عدم شفافیت در قرعه‌کشی‌ها</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(اعتراضات و مشکلات حقوقی)</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900" dirty="0">
                        <a:latin typeface="Shabnam" panose="020B0603030804020204" pitchFamily="34" charset="-78"/>
                        <a:cs typeface="Shabnam" panose="020B0603030804020204" pitchFamily="34" charset="-78"/>
                      </a:endParaRPr>
                    </a:p>
                  </a:txBody>
                  <a:tcPr>
                    <a:noFill/>
                  </a:tcPr>
                </a:tc>
                <a:extLst>
                  <a:ext uri="{0D108BD9-81ED-4DB2-BD59-A6C34878D82A}">
                    <a16:rowId xmlns:a16="http://schemas.microsoft.com/office/drawing/2014/main" val="1186570978"/>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006666"/>
                          </a:solidFill>
                          <a:latin typeface="Shabnam" panose="020B0603030804020204" pitchFamily="34" charset="-78"/>
                          <a:cs typeface="Shabnam" panose="020B0603030804020204" pitchFamily="34" charset="-78"/>
                        </a:rPr>
                        <a:t>دسترسی سریع به اطلاعات و نتایج مسابقات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(همه اطلاعات در یک سامانه متمرکز)</a:t>
                      </a: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kern="1200" dirty="0">
                          <a:solidFill>
                            <a:srgbClr val="CC0033"/>
                          </a:solidFill>
                          <a:latin typeface="Shabnam" panose="020B0603030804020204" pitchFamily="34" charset="-78"/>
                          <a:ea typeface="+mn-ea"/>
                          <a:cs typeface="Shabnam" panose="020B0603030804020204" pitchFamily="34" charset="-78"/>
                        </a:rPr>
                        <a:t>عدم دسترسی سریع به اطلاعات مسابقات و تأخیر در اعلام نتایج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(اعلام نتایج با تأخیر یا اشتباه، ارتباطات ضعیف)</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900" dirty="0">
                        <a:latin typeface="Shabnam" panose="020B0603030804020204" pitchFamily="34" charset="-78"/>
                        <a:cs typeface="Shabnam" panose="020B0603030804020204" pitchFamily="34" charset="-78"/>
                      </a:endParaRPr>
                    </a:p>
                  </a:txBody>
                  <a:tcPr>
                    <a:noFill/>
                  </a:tcPr>
                </a:tc>
                <a:extLst>
                  <a:ext uri="{0D108BD9-81ED-4DB2-BD59-A6C34878D82A}">
                    <a16:rowId xmlns:a16="http://schemas.microsoft.com/office/drawing/2014/main" val="659395625"/>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rgbClr val="006666"/>
                          </a:solidFill>
                          <a:latin typeface="Shabnam" panose="020B0603030804020204" pitchFamily="34" charset="-78"/>
                          <a:cs typeface="Shabnam" panose="020B0603030804020204" pitchFamily="34" charset="-78"/>
                        </a:rPr>
                        <a:t>ایجاد بانک اطلاعاتی جامع از ورزشکاران و مسابقات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(پایه‌ای برای تحلیل‌ها و بهبود عملکرد در آینده)</a:t>
                      </a:r>
                    </a:p>
                  </a:txBody>
                  <a:tcP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kern="1200" dirty="0">
                          <a:solidFill>
                            <a:srgbClr val="CC0033"/>
                          </a:solidFill>
                          <a:latin typeface="Shabnam" panose="020B0603030804020204" pitchFamily="34" charset="-78"/>
                          <a:ea typeface="+mn-ea"/>
                          <a:cs typeface="Shabnam" panose="020B0603030804020204" pitchFamily="34" charset="-78"/>
                        </a:rPr>
                        <a:t>عدم امکان تحلیل و گزارش‌گیری دقیق از مسابقات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900" dirty="0">
                          <a:latin typeface="Shabnam" panose="020B0603030804020204" pitchFamily="34" charset="-78"/>
                          <a:cs typeface="Shabnam" panose="020B0603030804020204" pitchFamily="34" charset="-78"/>
                        </a:rPr>
                        <a:t>(نبود بانک اطلاعاتی متمرکز برای بررسی عملکرد ورزشکاران و روند مسابقات)</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fa-IR" sz="900" dirty="0">
                        <a:latin typeface="Shabnam" panose="020B0603030804020204" pitchFamily="34" charset="-78"/>
                        <a:cs typeface="Shabnam" panose="020B0603030804020204" pitchFamily="34" charset="-78"/>
                      </a:endParaRPr>
                    </a:p>
                  </a:txBody>
                  <a:tcPr>
                    <a:noFill/>
                  </a:tcPr>
                </a:tc>
                <a:extLst>
                  <a:ext uri="{0D108BD9-81ED-4DB2-BD59-A6C34878D82A}">
                    <a16:rowId xmlns:a16="http://schemas.microsoft.com/office/drawing/2014/main" val="3487682658"/>
                  </a:ext>
                </a:extLst>
              </a:tr>
            </a:tbl>
          </a:graphicData>
        </a:graphic>
      </p:graphicFrame>
      <p:pic>
        <p:nvPicPr>
          <p:cNvPr id="7" name="Graphic 6">
            <a:extLst>
              <a:ext uri="{FF2B5EF4-FFF2-40B4-BE49-F238E27FC236}">
                <a16:creationId xmlns:a16="http://schemas.microsoft.com/office/drawing/2014/main" id="{A1B66EDF-C3E7-6B21-7C7B-142BE9764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0433" y="1061663"/>
            <a:ext cx="679536" cy="675697"/>
          </a:xfrm>
          <a:prstGeom prst="rect">
            <a:avLst/>
          </a:prstGeom>
        </p:spPr>
      </p:pic>
    </p:spTree>
    <p:extLst>
      <p:ext uri="{BB962C8B-B14F-4D97-AF65-F5344CB8AC3E}">
        <p14:creationId xmlns:p14="http://schemas.microsoft.com/office/powerpoint/2010/main" val="369868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AE4E-7778-9579-E3B3-CFE8EDA84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40947-1911-FF59-D705-6D05E926BD2E}"/>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۴. فرآیند کار با پلتفرم</a:t>
            </a:r>
            <a:endParaRPr lang="en-US" sz="2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AEDD8E24-91AB-9B1A-9619-7EBB4C9AF6C1}"/>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728B80F8-BE67-FE02-9B27-6EE2358056B7}"/>
              </a:ext>
            </a:extLst>
          </p:cNvPr>
          <p:cNvSpPr>
            <a:spLocks noGrp="1"/>
          </p:cNvSpPr>
          <p:nvPr>
            <p:ph idx="1"/>
          </p:nvPr>
        </p:nvSpPr>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B53C035F-6230-AFFF-3C72-45048254C4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4" name="Diagram 3">
            <a:extLst>
              <a:ext uri="{FF2B5EF4-FFF2-40B4-BE49-F238E27FC236}">
                <a16:creationId xmlns:a16="http://schemas.microsoft.com/office/drawing/2014/main" id="{4DF2E2C2-D2E5-B4AA-66F6-3AEBD1C807E8}"/>
              </a:ext>
            </a:extLst>
          </p:cNvPr>
          <p:cNvGraphicFramePr/>
          <p:nvPr>
            <p:extLst>
              <p:ext uri="{D42A27DB-BD31-4B8C-83A1-F6EECF244321}">
                <p14:modId xmlns:p14="http://schemas.microsoft.com/office/powerpoint/2010/main" val="12843325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62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0FC7-E8CD-3E19-018C-7D686336D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ABCC8-31B3-90E4-BED9-48639D603A91}"/>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۴. فرآیند کار با پلتفرم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(ادامه)</a:t>
            </a:r>
            <a:endParaRPr lang="en-US" sz="1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FA79F060-FE11-5D41-25E8-0C928BF09520}"/>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5CD14175-A0DE-1374-C609-8F581DCFDEF7}"/>
              </a:ext>
            </a:extLst>
          </p:cNvPr>
          <p:cNvSpPr>
            <a:spLocks noGrp="1"/>
          </p:cNvSpPr>
          <p:nvPr>
            <p:ph idx="1"/>
          </p:nvPr>
        </p:nvSpPr>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D98DF7BC-78AF-219E-A294-9E25248F79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10" name="Diagram 9">
            <a:extLst>
              <a:ext uri="{FF2B5EF4-FFF2-40B4-BE49-F238E27FC236}">
                <a16:creationId xmlns:a16="http://schemas.microsoft.com/office/drawing/2014/main" id="{A84F4120-B5D5-683D-85B7-EE2C885ED53A}"/>
              </a:ext>
            </a:extLst>
          </p:cNvPr>
          <p:cNvGraphicFramePr/>
          <p:nvPr>
            <p:extLst>
              <p:ext uri="{D42A27DB-BD31-4B8C-83A1-F6EECF244321}">
                <p14:modId xmlns:p14="http://schemas.microsoft.com/office/powerpoint/2010/main" val="2236183270"/>
              </p:ext>
            </p:extLst>
          </p:nvPr>
        </p:nvGraphicFramePr>
        <p:xfrm>
          <a:off x="3027680" y="2618317"/>
          <a:ext cx="8128000" cy="16213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6357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80FCA-AF9A-6F9B-928B-F6BED95B9C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D8F869-0B8E-BD8C-2705-3E777C695AE7}"/>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F8AB8FBC-BD2C-F093-011C-871A0F4443E3}"/>
              </a:ext>
            </a:extLst>
          </p:cNvPr>
          <p:cNvSpPr>
            <a:spLocks noGrp="1"/>
          </p:cNvSpPr>
          <p:nvPr>
            <p:ph idx="4294967295"/>
          </p:nvPr>
        </p:nvSpPr>
        <p:spPr>
          <a:xfrm>
            <a:off x="0" y="2108200"/>
            <a:ext cx="10058400" cy="3760788"/>
          </a:xfrm>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grpSp>
        <p:nvGrpSpPr>
          <p:cNvPr id="15" name="Group 14">
            <a:extLst>
              <a:ext uri="{FF2B5EF4-FFF2-40B4-BE49-F238E27FC236}">
                <a16:creationId xmlns:a16="http://schemas.microsoft.com/office/drawing/2014/main" id="{EDADF7EB-3410-922C-DD83-F101E0CC7761}"/>
              </a:ext>
            </a:extLst>
          </p:cNvPr>
          <p:cNvGrpSpPr/>
          <p:nvPr/>
        </p:nvGrpSpPr>
        <p:grpSpPr>
          <a:xfrm>
            <a:off x="780111" y="1641677"/>
            <a:ext cx="10631777" cy="3574646"/>
            <a:chOff x="850810" y="2108201"/>
            <a:chExt cx="10631777" cy="3574646"/>
          </a:xfrm>
        </p:grpSpPr>
        <p:pic>
          <p:nvPicPr>
            <p:cNvPr id="6" name="Picture 5" descr="A screen shot of a login&#10;&#10;AI-generated content may be incorrect.">
              <a:extLst>
                <a:ext uri="{FF2B5EF4-FFF2-40B4-BE49-F238E27FC236}">
                  <a16:creationId xmlns:a16="http://schemas.microsoft.com/office/drawing/2014/main" id="{4D65762E-ACAD-1C7F-3035-1960926D5AA6}"/>
                </a:ext>
              </a:extLst>
            </p:cNvPr>
            <p:cNvPicPr>
              <a:picLocks noChangeAspect="1"/>
            </p:cNvPicPr>
            <p:nvPr/>
          </p:nvPicPr>
          <p:blipFill>
            <a:blip r:embed="rId3"/>
            <a:srcRect l="36649" t="21990" r="36443" b="14829"/>
            <a:stretch/>
          </p:blipFill>
          <p:spPr>
            <a:xfrm>
              <a:off x="850810" y="2108201"/>
              <a:ext cx="3280530" cy="3574646"/>
            </a:xfrm>
            <a:prstGeom prst="rect">
              <a:avLst/>
            </a:prstGeom>
          </p:spPr>
        </p:pic>
        <p:pic>
          <p:nvPicPr>
            <p:cNvPr id="9" name="Picture 8" descr="A screenshot of a login screen&#10;&#10;AI-generated content may be incorrect.">
              <a:extLst>
                <a:ext uri="{FF2B5EF4-FFF2-40B4-BE49-F238E27FC236}">
                  <a16:creationId xmlns:a16="http://schemas.microsoft.com/office/drawing/2014/main" id="{2A52C9B4-CC56-D4BD-FD36-9CE9CC4CDA58}"/>
                </a:ext>
              </a:extLst>
            </p:cNvPr>
            <p:cNvPicPr>
              <a:picLocks noChangeAspect="1"/>
            </p:cNvPicPr>
            <p:nvPr/>
          </p:nvPicPr>
          <p:blipFill>
            <a:blip r:embed="rId4"/>
            <a:srcRect l="36199" t="19341" r="35812" b="17479"/>
            <a:stretch/>
          </p:blipFill>
          <p:spPr>
            <a:xfrm>
              <a:off x="4394460" y="2108201"/>
              <a:ext cx="3412504" cy="3574646"/>
            </a:xfrm>
            <a:prstGeom prst="rect">
              <a:avLst/>
            </a:prstGeom>
          </p:spPr>
        </p:pic>
        <p:pic>
          <p:nvPicPr>
            <p:cNvPr id="12" name="Picture 11" descr="A screenshot of a login screen&#10;&#10;AI-generated content may be incorrect.">
              <a:extLst>
                <a:ext uri="{FF2B5EF4-FFF2-40B4-BE49-F238E27FC236}">
                  <a16:creationId xmlns:a16="http://schemas.microsoft.com/office/drawing/2014/main" id="{27187D4C-F6C0-C6F7-EEE7-BCF8DA840F67}"/>
                </a:ext>
              </a:extLst>
            </p:cNvPr>
            <p:cNvPicPr>
              <a:picLocks noChangeAspect="1"/>
            </p:cNvPicPr>
            <p:nvPr/>
          </p:nvPicPr>
          <p:blipFill>
            <a:blip r:embed="rId5"/>
            <a:srcRect l="36121" t="18045" r="35889" b="18775"/>
            <a:stretch/>
          </p:blipFill>
          <p:spPr>
            <a:xfrm>
              <a:off x="8070084" y="2108201"/>
              <a:ext cx="3412503" cy="3574646"/>
            </a:xfrm>
            <a:prstGeom prst="rect">
              <a:avLst/>
            </a:prstGeom>
          </p:spPr>
        </p:pic>
      </p:grpSp>
    </p:spTree>
    <p:extLst>
      <p:ext uri="{BB962C8B-B14F-4D97-AF65-F5344CB8AC3E}">
        <p14:creationId xmlns:p14="http://schemas.microsoft.com/office/powerpoint/2010/main" val="154164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2E9A7-2E75-21A5-E557-76D17DF5F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751A4-B6A5-2204-EF51-29716C66E5BC}"/>
              </a:ext>
            </a:extLst>
          </p:cNvPr>
          <p:cNvSpPr>
            <a:spLocks noGrp="1"/>
          </p:cNvSpPr>
          <p:nvPr>
            <p:ph type="title"/>
          </p:nvPr>
        </p:nvSpPr>
        <p:spPr>
          <a:xfrm>
            <a:off x="1097280" y="286603"/>
            <a:ext cx="10058400" cy="1450757"/>
          </a:xfrm>
        </p:spPr>
        <p:txBody>
          <a:bodyPr>
            <a:normAutofit/>
          </a:bodyPr>
          <a:lstStyle/>
          <a:p>
            <a:pPr algn="r" rtl="1"/>
            <a:r>
              <a:rPr lang="fa-IR" sz="2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۴. فرآیند کار با پلتفرم </a:t>
            </a:r>
            <a:r>
              <a:rPr lang="fa-IR" sz="1800" b="1" dirty="0">
                <a:solidFill>
                  <a:schemeClr val="accent1"/>
                </a:solidFill>
                <a:latin typeface="Shabnam" panose="020B0603030804020204" pitchFamily="34" charset="-78"/>
                <a:ea typeface="Yekan Bakh" panose="01000504000000020004" pitchFamily="2" charset="-78"/>
                <a:cs typeface="Shabnam" panose="020B0603030804020204" pitchFamily="34" charset="-78"/>
              </a:rPr>
              <a:t>(ادامه)</a:t>
            </a:r>
            <a:endParaRPr lang="en-US" sz="1800" dirty="0">
              <a:solidFill>
                <a:schemeClr val="accent1"/>
              </a:solidFill>
              <a:latin typeface="Shabnam" panose="020B0603030804020204" pitchFamily="34" charset="-78"/>
              <a:ea typeface="Yekan Bakh" panose="01000504000000020004" pitchFamily="2" charset="-78"/>
              <a:cs typeface="Shabnam" panose="020B0603030804020204" pitchFamily="34" charset="-78"/>
            </a:endParaRPr>
          </a:p>
        </p:txBody>
      </p:sp>
      <p:pic>
        <p:nvPicPr>
          <p:cNvPr id="3" name="Picture 2">
            <a:extLst>
              <a:ext uri="{FF2B5EF4-FFF2-40B4-BE49-F238E27FC236}">
                <a16:creationId xmlns:a16="http://schemas.microsoft.com/office/drawing/2014/main" id="{F9E9B698-ED91-7A45-7BE1-3AD01BC4E9B1}"/>
              </a:ext>
            </a:extLst>
          </p:cNvPr>
          <p:cNvPicPr>
            <a:picLocks noChangeAspect="1"/>
          </p:cNvPicPr>
          <p:nvPr/>
        </p:nvPicPr>
        <p:blipFill>
          <a:blip r:embed="rId2"/>
          <a:stretch>
            <a:fillRect/>
          </a:stretch>
        </p:blipFill>
        <p:spPr>
          <a:xfrm>
            <a:off x="118872" y="5760720"/>
            <a:ext cx="495551" cy="495551"/>
          </a:xfrm>
          <a:prstGeom prst="rect">
            <a:avLst/>
          </a:prstGeom>
        </p:spPr>
      </p:pic>
      <p:sp>
        <p:nvSpPr>
          <p:cNvPr id="5" name="Content Placeholder 4">
            <a:extLst>
              <a:ext uri="{FF2B5EF4-FFF2-40B4-BE49-F238E27FC236}">
                <a16:creationId xmlns:a16="http://schemas.microsoft.com/office/drawing/2014/main" id="{36F94127-D38F-2E3A-5DB2-7665B59D989F}"/>
              </a:ext>
            </a:extLst>
          </p:cNvPr>
          <p:cNvSpPr>
            <a:spLocks noGrp="1"/>
          </p:cNvSpPr>
          <p:nvPr>
            <p:ph idx="1"/>
          </p:nvPr>
        </p:nvSpPr>
        <p:spPr/>
        <p:txBody>
          <a:bodyPr>
            <a:normAutofit/>
          </a:bodyPr>
          <a:lstStyle/>
          <a:p>
            <a:pPr marL="0" indent="0" algn="just" rtl="1">
              <a:buNone/>
            </a:pPr>
            <a:endParaRPr lang="fa-IR" sz="1600" b="1" dirty="0">
              <a:solidFill>
                <a:srgbClr val="006666"/>
              </a:solidFill>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400" dirty="0">
              <a:latin typeface="Shabnam" panose="020B0603030804020204" pitchFamily="34" charset="-78"/>
              <a:cs typeface="Shabnam" panose="020B0603030804020204" pitchFamily="34" charset="-78"/>
            </a:endParaRPr>
          </a:p>
          <a:p>
            <a:pPr algn="just" rtl="1">
              <a:buFont typeface="Arial" panose="020B0604020202020204" pitchFamily="34" charset="0"/>
              <a:buChar char="•"/>
            </a:pPr>
            <a:endParaRPr lang="fa-IR" sz="1300" dirty="0">
              <a:latin typeface="Shabnam" panose="020B0603030804020204" pitchFamily="34" charset="-78"/>
              <a:cs typeface="Shabnam" panose="020B0603030804020204" pitchFamily="34" charset="-78"/>
            </a:endParaRPr>
          </a:p>
        </p:txBody>
      </p:sp>
      <p:pic>
        <p:nvPicPr>
          <p:cNvPr id="7" name="Graphic 6">
            <a:extLst>
              <a:ext uri="{FF2B5EF4-FFF2-40B4-BE49-F238E27FC236}">
                <a16:creationId xmlns:a16="http://schemas.microsoft.com/office/drawing/2014/main" id="{22950B53-DBCE-03C5-FB6B-94EBF2418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3" y="1061663"/>
            <a:ext cx="679536" cy="675697"/>
          </a:xfrm>
          <a:prstGeom prst="rect">
            <a:avLst/>
          </a:prstGeom>
        </p:spPr>
      </p:pic>
      <p:graphicFrame>
        <p:nvGraphicFramePr>
          <p:cNvPr id="10" name="Diagram 9">
            <a:extLst>
              <a:ext uri="{FF2B5EF4-FFF2-40B4-BE49-F238E27FC236}">
                <a16:creationId xmlns:a16="http://schemas.microsoft.com/office/drawing/2014/main" id="{1544FC95-297A-9036-7774-6D9F73588B05}"/>
              </a:ext>
            </a:extLst>
          </p:cNvPr>
          <p:cNvGraphicFramePr/>
          <p:nvPr>
            <p:extLst>
              <p:ext uri="{D42A27DB-BD31-4B8C-83A1-F6EECF244321}">
                <p14:modId xmlns:p14="http://schemas.microsoft.com/office/powerpoint/2010/main" val="3170217257"/>
              </p:ext>
            </p:extLst>
          </p:nvPr>
        </p:nvGraphicFramePr>
        <p:xfrm>
          <a:off x="3027680" y="2618317"/>
          <a:ext cx="8128000" cy="16213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3028276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purl.org/dc/elements/1.1/"/>
    <ds:schemaRef ds:uri="http://schemas.microsoft.com/office/2006/documentManagement/types"/>
    <ds:schemaRef ds:uri="http://purl.org/dc/dcmitype/"/>
    <ds:schemaRef ds:uri="http://www.w3.org/XML/1998/namespace"/>
    <ds:schemaRef ds:uri="71af3243-3dd4-4a8d-8c0d-dd76da1f02a5"/>
    <ds:schemaRef ds:uri="http://purl.org/dc/terms/"/>
    <ds:schemaRef ds:uri="16c05727-aa75-4e4a-9b5f-8a80a1165891"/>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{47CA84B9-7657-4A6F-933A-2AC5739FE454}tf33845126_win32</Template>
  <TotalTime>478</TotalTime>
  <Words>1043</Words>
  <Application>Microsoft Office PowerPoint</Application>
  <PresentationFormat>Widescreen</PresentationFormat>
  <Paragraphs>153</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Bookman Old Style</vt:lpstr>
      <vt:lpstr>Calibri</vt:lpstr>
      <vt:lpstr>Franklin Gothic Book</vt:lpstr>
      <vt:lpstr>Shabnam</vt:lpstr>
      <vt:lpstr>1_RetrospectVTI</vt:lpstr>
      <vt:lpstr>پلتفرم آنلاین شناسایی ظرفیت‌ها و مدیریت برگزاری مسابقات ورزشی</vt:lpstr>
      <vt:lpstr>معرفی کلی</vt:lpstr>
      <vt:lpstr>١. مزایا برای مدیران ورزشی</vt:lpstr>
      <vt:lpstr>٢. ویژگی‌های عمده پلتفرم</vt:lpstr>
      <vt:lpstr>٣. چالش‌ها و راهکارها</vt:lpstr>
      <vt:lpstr>۴. فرآیند کار با پلتفرم</vt:lpstr>
      <vt:lpstr>۴. فرآیند کار با پلتفرم (ادامه)</vt:lpstr>
      <vt:lpstr>PowerPoint Presentation</vt:lpstr>
      <vt:lpstr>۴. فرآیند کار با پلتفرم (ادامه)</vt:lpstr>
      <vt:lpstr>PowerPoint Presentation</vt:lpstr>
      <vt:lpstr>PowerPoint Presentation</vt:lpstr>
      <vt:lpstr>۴. فرآیند کار با پلتفرم (ادامه)</vt:lpstr>
      <vt:lpstr>PowerPoint Presentation</vt:lpstr>
      <vt:lpstr>PowerPoint Presentation</vt:lpstr>
      <vt:lpstr>PowerPoint Presentation</vt:lpstr>
      <vt:lpstr>PowerPoint Presentation</vt:lpstr>
      <vt:lpstr>PowerPoint Presentation</vt:lpstr>
      <vt:lpstr>۴. فرآیند کار با پلتفرم (ادامه)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۴. فرآیند کار با پلتفرم (ادامه)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٥. چشم‌انداز آینده</vt:lpstr>
      <vt:lpstr>٥. چشم‌انداز آینده (کوتاه مدت)</vt:lpstr>
      <vt:lpstr>٥. چشم‌انداز آینده (در میان مدت / نیاز به گردآوری داده)</vt:lpstr>
      <vt:lpstr>PowerPoint Presentation</vt:lpstr>
      <vt:lpstr>سپاس از همراهی صمیمانه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Arash Foroutan</dc:creator>
  <cp:lastModifiedBy>Arash Foroutan</cp:lastModifiedBy>
  <cp:revision>156</cp:revision>
  <dcterms:created xsi:type="dcterms:W3CDTF">2025-03-06T12:06:42Z</dcterms:created>
  <dcterms:modified xsi:type="dcterms:W3CDTF">2025-10-12T09:15:49Z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